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45"/>
  </p:notesMasterIdLst>
  <p:handoutMasterIdLst>
    <p:handoutMasterId r:id="rId46"/>
  </p:handoutMasterIdLst>
  <p:sldIdLst>
    <p:sldId id="2147483625" r:id="rId6"/>
    <p:sldId id="280" r:id="rId7"/>
    <p:sldId id="281" r:id="rId8"/>
    <p:sldId id="282" r:id="rId9"/>
    <p:sldId id="283" r:id="rId10"/>
    <p:sldId id="284" r:id="rId11"/>
    <p:sldId id="318"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985614-4989-D9DD-3712-785B5E74FC04}" name="Joe Joy (JJ)" initials="JJ" userId="S::joe.joy@pricefx.com::50b6aae0-63e6-46fb-b9a9-3808d6bf229a" providerId="AD"/>
  <p188:author id="{5FBA9833-0869-F27B-CE3F-5B51C9DAB946}" name="Jacob Childerson" initials="JC" userId="S::jacob.childerson@pricefx.com::f2985e28-1ec7-4fed-98a5-89e004aa765c" providerId="AD"/>
  <p188:author id="{AB52D137-7435-375B-14B2-3D6DE86896BC}" name="Adéla Sýkorová" initials="AS" userId="S::adela.sykorova@pricefx.com::af6713f1-5999-4f7f-b469-3315e4eb7492" providerId="AD"/>
  <p188:author id="{57D6DA46-ED66-0B8D-FB62-E6338410EE55}" name="Martin Rejka" initials="MR" userId="S::martin.rejka@pricefx.com::1488452f-fcd4-4293-9261-2695c022a38c" providerId="AD"/>
  <p188:author id="{24F1AF4C-BA16-8913-C352-93FD9840D905}" name="Anders Krogell" initials="AK" userId="S::anders.krogell@pricefx.com::524a994c-5b6a-4641-b0b4-22f3497ff137" providerId="AD"/>
  <p188:author id="{EA4F654D-CA22-CFAB-F25E-B3C90145B001}" name="Garth Hoff" initials="GH" userId="S::garth.hoff@pricefx.com::2910ec0b-7951-4ebd-afa6-2782633360e9" providerId="AD"/>
  <p188:author id="{F9EF3A50-A51D-D9A8-4FA3-D96CA5C93479}" name="Andrew Donaldson" initials="AD" userId="S::andrew.donaldson@pricefx.com::7ee97016-c949-4edc-a251-cb3fde6bfebf" providerId="AD"/>
  <p188:author id="{EE4B5E50-C121-BF28-F5D3-B3A728B25F6F}" name="Lukáš Sirůček" initials="" userId="S::lukas.sirucek@pricefx.com::434e69ee-0e1b-4d5d-9ab7-ea3837218d9f" providerId="AD"/>
  <p188:author id="{15512A51-480B-70FE-6077-B3B5B2B503C6}" name="Guillaume Dupont" initials="GD" userId="S::guillaume.dupont@pricefx.com::f6f322f1-a86b-42c4-8fd7-fb4b27eefc0f" providerId="AD"/>
  <p188:author id="{A28BA951-13F5-5AEB-7B78-F699835EB06F}" name="Chad Nelson" initials="CN" userId="S::cnelson@thebasisgroup.com::d3c7698f-2636-4726-b316-3fd5a381d466" providerId="AD"/>
  <p188:author id="{F1BFBF60-799C-942C-EEDF-E59B69C28CDD}" name="Billy Graham" initials="BG" userId="S::billy.graham@pricefx.com::5364d658-ca06-405e-b677-0b683efdf9b9" providerId="AD"/>
  <p188:author id="{D6DFAD61-7D4A-88E7-9D5F-4BB6BCA0099D}" name="Martin Wricke" initials="MW" userId="S::martin.wricke@pricefx.com::2d234076-3177-4fed-9def-34270186d679" providerId="AD"/>
  <p188:author id="{E161CC6C-72AA-694B-B572-8CABA8B25F9D}" name="Jan Hink" initials="JH" userId="S::jan.hink@pricefx.com::f3910e98-de06-4efa-9ee5-22dc71143858" providerId="AD"/>
  <p188:author id="{CB2FA36F-C3D6-74D3-4C60-5547D57ED131}" name="Dávid Pačut" initials="DP" userId="S::david.pacut@pricefx.com::3e3ed64a-8d2b-4fe8-9d48-78856a5e8e72" providerId="AD"/>
  <p188:author id="{56909E72-237A-4715-B8B7-F39DADC1F730}" name="Patrik Vlnas" initials="PV" userId="S::patrik.vlnas@pricefx.com::d8b1b560-4beb-4ee3-99fa-7c528909758a" providerId="AD"/>
  <p188:author id="{9A4E6F9E-5117-3246-7535-04DDF7B213DE}" name="Vítězslav Homolka" initials="VH" userId="S::vitezslav.homolka@pricefx.com::52e1cea8-a8d3-4d40-89a3-f59c615fa539" providerId="AD"/>
  <p188:author id="{430EA89F-D740-F560-76D5-EC893AAB0EF3}" name="Milan Hába" initials="MH" userId="S::milan.haba@pricefx.com::4fb1b050-2234-4417-a84b-d377648fe480" providerId="AD"/>
  <p188:author id="{6759A1AA-E3C7-5B69-2FA5-7ABED0F57846}" name="Johan Gustavsson" initials="JG" userId="S::johan.gustavsson@pricefx.com::5bb9a919-96fc-4d34-9699-b5a120e5d479" providerId="AD"/>
  <p188:author id="{018777AD-2193-23A5-3F50-288833B3357D}" name="Viktor Csala" initials="VC" userId="S::viktor.csala@pricefx.com::631fa8dd-29cb-4612-bd5c-41e66b1807c3" providerId="AD"/>
  <p188:author id="{834AE9B5-7429-8358-106E-F4F32B92F9F4}" name="Mathieu Jehanno" initials="MJ" userId="S::mathieu.jehanno@pricefx.com::15c9d102-4d52-455c-8b8e-62662948e2e6" providerId="AD"/>
  <p188:author id="{E37F36B9-CE34-DC3A-B8C8-CB6A399B2B49}" name="Pascale Comaty" initials="" userId="S::pascale.comaty@pricefx.com::6cfc80a5-968a-4322-951d-d4c611942c57" providerId="AD"/>
  <p188:author id="{489E59BD-B65C-5C2F-B388-B5326A4A8380}" name="Doug Fuehne" initials="drf" userId="Doug Fuehne" providerId="None"/>
  <p188:author id="{F10154CA-1611-B803-945A-071D7EDBF93E}" name="Guillaume Dupont" initials="GD" userId="Guillaume Dupont" providerId="None"/>
  <p188:author id="{C3D14ECD-5544-7748-DE8A-3DC034C7BC93}" name="Lindsay Sanchez" initials="LS" userId="S::lindsay.sanchez@pricefx.com::4a2c59ba-4412-48c4-b3ee-ad4bd413e891" providerId="AD"/>
  <p188:author id="{CB9233D0-55ED-F53E-237D-560B700FFAB8}" name="Hannah Moyers" initials="HM" userId="S::hannah.moyers@pricefx.com::f88fb773-fe82-43ce-80c6-695a2e0df1e5" providerId="AD"/>
  <p188:author id="{71D3A4DB-0296-53BC-565D-F2D656688099}" name="Patrick Moorhead" initials="PM" userId="S::patrick.moorhead@pricefx.eu::c9a0e50d-0880-445c-819a-0bc9ef179efe" providerId="AD"/>
  <p188:author id="{83186ADE-5B2D-1F54-4CCA-91EC883D7E6B}" name="Sylvain Rougemaille" initials="SR" userId="S::sylvain.rougemaille@pricefx.com::e95be15f-37d4-4937-b97d-c73b1a6bd14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hn Deluca" initials="JD" lastIdx="14" clrIdx="0"/>
  <p:cmAuthor id="2" name="Ewa Dygdala" initials="ED" lastIdx="3" clrIdx="1">
    <p:extLst>
      <p:ext uri="{19B8F6BF-5375-455C-9EA6-DF929625EA0E}">
        <p15:presenceInfo xmlns:p15="http://schemas.microsoft.com/office/powerpoint/2012/main" userId="S::e.dygdala@fusion92.com::fcf18fb0-f5ff-4ce0-bf8d-d86253def061" providerId="AD"/>
      </p:ext>
    </p:extLst>
  </p:cmAuthor>
  <p:cmAuthor id="3" name="Gabriel Smith" initials="GS" lastIdx="10" clrIdx="2">
    <p:extLst>
      <p:ext uri="{19B8F6BF-5375-455C-9EA6-DF929625EA0E}">
        <p15:presenceInfo xmlns:p15="http://schemas.microsoft.com/office/powerpoint/2012/main" userId="S::gabriel.smith@pricefx.eu::5eb3ba71-8329-4d45-8502-17af3aaa2272" providerId="AD"/>
      </p:ext>
    </p:extLst>
  </p:cmAuthor>
  <p:cmAuthor id="4" name="Timothy Shorter" initials="TS" lastIdx="16" clrIdx="3">
    <p:extLst>
      <p:ext uri="{19B8F6BF-5375-455C-9EA6-DF929625EA0E}">
        <p15:presenceInfo xmlns:p15="http://schemas.microsoft.com/office/powerpoint/2012/main" userId="S::tim.shorter@pricefx.eu::1cc38bdf-b339-49c3-b171-96ef48686ac1" providerId="AD"/>
      </p:ext>
    </p:extLst>
  </p:cmAuthor>
  <p:cmAuthor id="5" name="Garth Hoff" initials="GH" lastIdx="4" clrIdx="4">
    <p:extLst>
      <p:ext uri="{19B8F6BF-5375-455C-9EA6-DF929625EA0E}">
        <p15:presenceInfo xmlns:p15="http://schemas.microsoft.com/office/powerpoint/2012/main" userId="S::garth.hoff@pricefx.eu::2910ec0b-7951-4ebd-afa6-2782633360e9" providerId="AD"/>
      </p:ext>
    </p:extLst>
  </p:cmAuthor>
  <p:cmAuthor id="6" name="Timothy Shorter" initials="TS [2]" lastIdx="1" clrIdx="5">
    <p:extLst>
      <p:ext uri="{19B8F6BF-5375-455C-9EA6-DF929625EA0E}">
        <p15:presenceInfo xmlns:p15="http://schemas.microsoft.com/office/powerpoint/2012/main" userId="Timothy Short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17927"/>
    <a:srgbClr val="ECFEDB"/>
    <a:srgbClr val="9ABD77"/>
    <a:srgbClr val="ADCD8F"/>
    <a:srgbClr val="517A27"/>
    <a:srgbClr val="FFFFFF"/>
    <a:srgbClr val="739B4B"/>
    <a:srgbClr val="F5F5F5"/>
    <a:srgbClr val="0D1900"/>
    <a:srgbClr val="D8EE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91"/>
    <p:restoredTop sz="94820"/>
  </p:normalViewPr>
  <p:slideViewPr>
    <p:cSldViewPr snapToGrid="0">
      <p:cViewPr varScale="1">
        <p:scale>
          <a:sx n="110" d="100"/>
          <a:sy n="110" d="100"/>
        </p:scale>
        <p:origin x="97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B04F1C-0072-DC41-898C-FB80D4EC881C}"/>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latin typeface="Neo Sans Pro" panose="020B0504030504040204" pitchFamily="34" charset="0"/>
            </a:endParaRPr>
          </a:p>
        </p:txBody>
      </p:sp>
      <p:sp>
        <p:nvSpPr>
          <p:cNvPr id="3" name="Date Placeholder 2">
            <a:extLst>
              <a:ext uri="{FF2B5EF4-FFF2-40B4-BE49-F238E27FC236}">
                <a16:creationId xmlns:a16="http://schemas.microsoft.com/office/drawing/2014/main" id="{8A598CB8-628A-E248-BA5E-90EAC5381E7F}"/>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85C93E5-6650-3A46-9B83-7ABFD17E414C}" type="datetime1">
              <a:rPr lang="cs-CZ" smtClean="0">
                <a:latin typeface="Neo Sans Pro" panose="020B0504030504040204" pitchFamily="34" charset="0"/>
              </a:rPr>
              <a:t>14.08.2026</a:t>
            </a:fld>
            <a:endParaRPr lang="en-US">
              <a:latin typeface="Neo Sans Pro" panose="020B0504030504040204" pitchFamily="34" charset="0"/>
            </a:endParaRPr>
          </a:p>
        </p:txBody>
      </p:sp>
      <p:sp>
        <p:nvSpPr>
          <p:cNvPr id="4" name="Footer Placeholder 3">
            <a:extLst>
              <a:ext uri="{FF2B5EF4-FFF2-40B4-BE49-F238E27FC236}">
                <a16:creationId xmlns:a16="http://schemas.microsoft.com/office/drawing/2014/main" id="{3B7CC01D-BF53-3F42-809D-ADE340AD10C5}"/>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latin typeface="Neo Sans Pro" panose="020B0504030504040204" pitchFamily="34" charset="0"/>
            </a:endParaRPr>
          </a:p>
        </p:txBody>
      </p:sp>
      <p:sp>
        <p:nvSpPr>
          <p:cNvPr id="5" name="Slide Number Placeholder 4">
            <a:extLst>
              <a:ext uri="{FF2B5EF4-FFF2-40B4-BE49-F238E27FC236}">
                <a16:creationId xmlns:a16="http://schemas.microsoft.com/office/drawing/2014/main" id="{9CC2D7D2-4241-C946-BBE6-6D37BF018C14}"/>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96234898-7EEA-1640-ABD3-44A30618DC0E}" type="slidenum">
              <a:rPr lang="en-US" smtClean="0">
                <a:latin typeface="Neo Sans Pro" panose="020B0504030504040204" pitchFamily="34" charset="0"/>
              </a:rPr>
              <a:t>‹#›</a:t>
            </a:fld>
            <a:endParaRPr lang="en-US">
              <a:latin typeface="Neo Sans Pro" panose="020B0504030504040204" pitchFamily="34" charset="0"/>
            </a:endParaRPr>
          </a:p>
        </p:txBody>
      </p:sp>
    </p:spTree>
    <p:extLst>
      <p:ext uri="{BB962C8B-B14F-4D97-AF65-F5344CB8AC3E}">
        <p14:creationId xmlns:p14="http://schemas.microsoft.com/office/powerpoint/2010/main" val="167861847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ED182-C8DB-D442-8220-7EBBF0DD191D}" type="datetimeFigureOut">
              <a:rPr lang="en-US" smtClean="0"/>
              <a:t>8/14/2026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935118-9E14-F440-A081-2B79F9AD2960}" type="slidenum">
              <a:rPr lang="en-US" smtClean="0"/>
              <a:t>‹#›</a:t>
            </a:fld>
            <a:endParaRPr lang="en-US"/>
          </a:p>
        </p:txBody>
      </p:sp>
    </p:spTree>
    <p:extLst>
      <p:ext uri="{BB962C8B-B14F-4D97-AF65-F5344CB8AC3E}">
        <p14:creationId xmlns:p14="http://schemas.microsoft.com/office/powerpoint/2010/main" val="147276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Design-Dark">
    <p:bg>
      <p:bgPr>
        <a:solidFill>
          <a:schemeClr val="bg2"/>
        </a:solidFill>
        <a:effectLst/>
      </p:bgPr>
    </p:bg>
    <p:spTree>
      <p:nvGrpSpPr>
        <p:cNvPr id="1" name=""/>
        <p:cNvGrpSpPr/>
        <p:nvPr/>
      </p:nvGrpSpPr>
      <p:grpSpPr>
        <a:xfrm>
          <a:off x="0" y="0"/>
          <a:ext cx="0" cy="0"/>
          <a:chOff x="0" y="0"/>
          <a:chExt cx="0" cy="0"/>
        </a:xfrm>
      </p:grpSpPr>
      <p:pic>
        <p:nvPicPr>
          <p:cNvPr id="3" name="Picture 2" descr="A green and black background&#10;&#10;AI-generated content may be incorrect.">
            <a:extLst>
              <a:ext uri="{FF2B5EF4-FFF2-40B4-BE49-F238E27FC236}">
                <a16:creationId xmlns:a16="http://schemas.microsoft.com/office/drawing/2014/main" id="{62371F6F-21BC-F265-B8DC-E3CDB235788B}"/>
              </a:ext>
            </a:extLst>
          </p:cNvPr>
          <p:cNvPicPr>
            <a:picLocks noChangeAspect="1"/>
          </p:cNvPicPr>
          <p:nvPr userDrawn="1"/>
        </p:nvPicPr>
        <p:blipFill>
          <a:blip r:embed="rId2"/>
          <a:srcRect l="29576" t="24347" r="4407" b="16144"/>
          <a:stretch>
            <a:fillRect/>
          </a:stretch>
        </p:blipFill>
        <p:spPr>
          <a:xfrm>
            <a:off x="0" y="0"/>
            <a:ext cx="12188952" cy="6860375"/>
          </a:xfrm>
          <a:prstGeom prst="rect">
            <a:avLst/>
          </a:prstGeom>
        </p:spPr>
      </p:pic>
      <p:sp>
        <p:nvSpPr>
          <p:cNvPr id="10" name="Date Placeholder 3">
            <a:extLst>
              <a:ext uri="{FF2B5EF4-FFF2-40B4-BE49-F238E27FC236}">
                <a16:creationId xmlns:a16="http://schemas.microsoft.com/office/drawing/2014/main" id="{D4D9DAC2-42EF-ACE8-F792-6E7A23741570}"/>
              </a:ext>
            </a:extLst>
          </p:cNvPr>
          <p:cNvSpPr>
            <a:spLocks noGrp="1"/>
          </p:cNvSpPr>
          <p:nvPr>
            <p:ph type="dt" sz="half" idx="2"/>
          </p:nvPr>
        </p:nvSpPr>
        <p:spPr>
          <a:xfrm>
            <a:off x="274319" y="6450479"/>
            <a:ext cx="6939281" cy="259603"/>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sp>
        <p:nvSpPr>
          <p:cNvPr id="29" name="Text Placeholder 28">
            <a:extLst>
              <a:ext uri="{FF2B5EF4-FFF2-40B4-BE49-F238E27FC236}">
                <a16:creationId xmlns:a16="http://schemas.microsoft.com/office/drawing/2014/main" id="{5472AF8F-0586-7C4A-E6DD-FAC52425C26A}"/>
              </a:ext>
            </a:extLst>
          </p:cNvPr>
          <p:cNvSpPr>
            <a:spLocks noGrp="1"/>
          </p:cNvSpPr>
          <p:nvPr>
            <p:ph type="body" sz="quarter" idx="19" hasCustomPrompt="1"/>
          </p:nvPr>
        </p:nvSpPr>
        <p:spPr>
          <a:xfrm>
            <a:off x="621972" y="5089404"/>
            <a:ext cx="6591628" cy="914400"/>
          </a:xfrm>
          <a:prstGeom prst="rect">
            <a:avLst/>
          </a:prstGeom>
        </p:spPr>
        <p:txBody>
          <a:bodyPr/>
          <a:lstStyle>
            <a:lvl1pPr>
              <a:buNone/>
              <a:defRPr sz="1800" b="0" i="0" spc="380" baseline="0">
                <a:solidFill>
                  <a:schemeClr val="accent2"/>
                </a:solidFill>
                <a:latin typeface="Aptos" panose="020B0004020202020204" pitchFamily="34" charset="0"/>
              </a:defRPr>
            </a:lvl1pPr>
            <a:lvl2pPr>
              <a:buNone/>
              <a:defRPr sz="1800" b="0" i="0" spc="380" baseline="0">
                <a:solidFill>
                  <a:schemeClr val="accent2"/>
                </a:solidFill>
                <a:latin typeface="Aptos" panose="020B0004020202020204" pitchFamily="34" charset="0"/>
              </a:defRPr>
            </a:lvl2pPr>
            <a:lvl3pPr>
              <a:buNone/>
              <a:defRPr sz="1800" b="0" i="0" spc="380" baseline="0">
                <a:solidFill>
                  <a:schemeClr val="accent2"/>
                </a:solidFill>
                <a:latin typeface="Aptos" panose="020B0004020202020204" pitchFamily="34" charset="0"/>
              </a:defRPr>
            </a:lvl3pPr>
            <a:lvl4pPr>
              <a:buNone/>
              <a:defRPr sz="1800" b="0" i="0" spc="380" baseline="0">
                <a:solidFill>
                  <a:schemeClr val="accent2"/>
                </a:solidFill>
                <a:latin typeface="Aptos" panose="020B0004020202020204" pitchFamily="34" charset="0"/>
              </a:defRPr>
            </a:lvl4pPr>
            <a:lvl5pPr>
              <a:buNone/>
              <a:defRPr sz="1800" b="0" i="0" spc="380" baseline="0">
                <a:solidFill>
                  <a:schemeClr val="accent2"/>
                </a:solidFill>
                <a:latin typeface="Aptos" panose="020B0004020202020204" pitchFamily="34" charset="0"/>
              </a:defRPr>
            </a:lvl5pPr>
          </a:lstStyle>
          <a:p>
            <a:pPr lvl="0"/>
            <a:r>
              <a:rPr lang="en-US"/>
              <a:t>CLICK TO EDIT MASTER TEXT</a:t>
            </a:r>
          </a:p>
        </p:txBody>
      </p:sp>
      <p:pic>
        <p:nvPicPr>
          <p:cNvPr id="9" name="Graphic 8">
            <a:extLst>
              <a:ext uri="{FF2B5EF4-FFF2-40B4-BE49-F238E27FC236}">
                <a16:creationId xmlns:a16="http://schemas.microsoft.com/office/drawing/2014/main" id="{BDE1D76B-6400-ED34-C9FA-A17EBB9B705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40080" y="462409"/>
            <a:ext cx="1007451" cy="391787"/>
          </a:xfrm>
          <a:prstGeom prst="rect">
            <a:avLst/>
          </a:prstGeom>
        </p:spPr>
      </p:pic>
      <p:sp>
        <p:nvSpPr>
          <p:cNvPr id="4" name="Title 8">
            <a:extLst>
              <a:ext uri="{FF2B5EF4-FFF2-40B4-BE49-F238E27FC236}">
                <a16:creationId xmlns:a16="http://schemas.microsoft.com/office/drawing/2014/main" id="{5D88F6BB-5F47-0F26-E072-7AE5164C0187}"/>
              </a:ext>
            </a:extLst>
          </p:cNvPr>
          <p:cNvSpPr>
            <a:spLocks noGrp="1"/>
          </p:cNvSpPr>
          <p:nvPr>
            <p:ph type="title"/>
          </p:nvPr>
        </p:nvSpPr>
        <p:spPr>
          <a:xfrm>
            <a:off x="676836" y="1300870"/>
            <a:ext cx="6591628" cy="3184219"/>
          </a:xfrm>
          <a:prstGeom prst="rect">
            <a:avLst/>
          </a:prstGeom>
        </p:spPr>
        <p:txBody>
          <a:bodyPr/>
          <a:lstStyle>
            <a:lvl1pPr>
              <a:defRPr sz="6600">
                <a:solidFill>
                  <a:srgbClr val="FFFFFF"/>
                </a:solidFill>
              </a:defRPr>
            </a:lvl1pPr>
          </a:lstStyle>
          <a:p>
            <a:r>
              <a:rPr lang="en-US"/>
              <a:t>Click to edit Master title style</a:t>
            </a:r>
          </a:p>
        </p:txBody>
      </p:sp>
    </p:spTree>
    <p:extLst>
      <p:ext uri="{BB962C8B-B14F-4D97-AF65-F5344CB8AC3E}">
        <p14:creationId xmlns:p14="http://schemas.microsoft.com/office/powerpoint/2010/main" val="112550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Point-Text-Icons-Design-1-Dark">
    <p:spTree>
      <p:nvGrpSpPr>
        <p:cNvPr id="1" name=""/>
        <p:cNvGrpSpPr/>
        <p:nvPr/>
      </p:nvGrpSpPr>
      <p:grpSpPr>
        <a:xfrm>
          <a:off x="0" y="0"/>
          <a:ext cx="0" cy="0"/>
          <a:chOff x="0" y="0"/>
          <a:chExt cx="0" cy="0"/>
        </a:xfrm>
      </p:grpSpPr>
      <p:pic>
        <p:nvPicPr>
          <p:cNvPr id="4" name="Picture 3" descr="A green and black background&#10;&#10;AI-generated content may be incorrect.">
            <a:extLst>
              <a:ext uri="{FF2B5EF4-FFF2-40B4-BE49-F238E27FC236}">
                <a16:creationId xmlns:a16="http://schemas.microsoft.com/office/drawing/2014/main" id="{677AAD0C-4378-6FCA-683F-74E8C9EC69ED}"/>
              </a:ext>
            </a:extLst>
          </p:cNvPr>
          <p:cNvPicPr>
            <a:picLocks noChangeAspect="1"/>
          </p:cNvPicPr>
          <p:nvPr userDrawn="1"/>
        </p:nvPicPr>
        <p:blipFill>
          <a:blip r:embed="rId2"/>
          <a:srcRect l="29576" t="24347" r="4407" b="16144"/>
          <a:stretch>
            <a:fillRect/>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12" name="Picture Placeholder 11">
            <a:extLst>
              <a:ext uri="{FF2B5EF4-FFF2-40B4-BE49-F238E27FC236}">
                <a16:creationId xmlns:a16="http://schemas.microsoft.com/office/drawing/2014/main" id="{81466D47-EE1C-2D72-2D95-EE56AE69AA7C}"/>
              </a:ext>
            </a:extLst>
          </p:cNvPr>
          <p:cNvSpPr>
            <a:spLocks noGrp="1" noChangeAspect="1"/>
          </p:cNvSpPr>
          <p:nvPr>
            <p:ph type="pic" sz="quarter" idx="10"/>
          </p:nvPr>
        </p:nvSpPr>
        <p:spPr>
          <a:xfrm>
            <a:off x="4160745" y="1550313"/>
            <a:ext cx="685800" cy="685800"/>
          </a:xfrm>
          <a:prstGeom prst="rect">
            <a:avLst/>
          </a:prstGeom>
        </p:spPr>
        <p:txBody>
          <a:bodyPr/>
          <a:lstStyle/>
          <a:p>
            <a:endParaRPr lang="en-US"/>
          </a:p>
        </p:txBody>
      </p:sp>
      <p:sp>
        <p:nvSpPr>
          <p:cNvPr id="13" name="Picture Placeholder 11">
            <a:extLst>
              <a:ext uri="{FF2B5EF4-FFF2-40B4-BE49-F238E27FC236}">
                <a16:creationId xmlns:a16="http://schemas.microsoft.com/office/drawing/2014/main" id="{705F1168-3039-1DBE-DEC9-0070912DC404}"/>
              </a:ext>
            </a:extLst>
          </p:cNvPr>
          <p:cNvSpPr>
            <a:spLocks noGrp="1" noChangeAspect="1"/>
          </p:cNvSpPr>
          <p:nvPr>
            <p:ph type="pic" sz="quarter" idx="11"/>
          </p:nvPr>
        </p:nvSpPr>
        <p:spPr>
          <a:xfrm>
            <a:off x="5752264" y="1550313"/>
            <a:ext cx="685800" cy="685800"/>
          </a:xfrm>
          <a:prstGeom prst="rect">
            <a:avLst/>
          </a:prstGeom>
        </p:spPr>
        <p:txBody>
          <a:bodyPr/>
          <a:lstStyle/>
          <a:p>
            <a:endParaRPr lang="en-US"/>
          </a:p>
        </p:txBody>
      </p:sp>
      <p:sp>
        <p:nvSpPr>
          <p:cNvPr id="14" name="Picture Placeholder 11">
            <a:extLst>
              <a:ext uri="{FF2B5EF4-FFF2-40B4-BE49-F238E27FC236}">
                <a16:creationId xmlns:a16="http://schemas.microsoft.com/office/drawing/2014/main" id="{D408A2E7-4905-C92B-B623-D54610796E39}"/>
              </a:ext>
            </a:extLst>
          </p:cNvPr>
          <p:cNvSpPr>
            <a:spLocks noGrp="1" noChangeAspect="1"/>
          </p:cNvSpPr>
          <p:nvPr>
            <p:ph type="pic" sz="quarter" idx="12"/>
          </p:nvPr>
        </p:nvSpPr>
        <p:spPr>
          <a:xfrm>
            <a:off x="7343783" y="1550313"/>
            <a:ext cx="685800" cy="685800"/>
          </a:xfrm>
          <a:prstGeom prst="rect">
            <a:avLst/>
          </a:prstGeom>
        </p:spPr>
        <p:txBody>
          <a:bodyPr/>
          <a:lstStyle/>
          <a:p>
            <a:endParaRPr lang="en-US"/>
          </a:p>
        </p:txBody>
      </p:sp>
    </p:spTree>
    <p:extLst>
      <p:ext uri="{BB962C8B-B14F-4D97-AF65-F5344CB8AC3E}">
        <p14:creationId xmlns:p14="http://schemas.microsoft.com/office/powerpoint/2010/main" val="61191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Point-Text-Icons-Design-2-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12" name="Picture Placeholder 11">
            <a:extLst>
              <a:ext uri="{FF2B5EF4-FFF2-40B4-BE49-F238E27FC236}">
                <a16:creationId xmlns:a16="http://schemas.microsoft.com/office/drawing/2014/main" id="{81466D47-EE1C-2D72-2D95-EE56AE69AA7C}"/>
              </a:ext>
            </a:extLst>
          </p:cNvPr>
          <p:cNvSpPr>
            <a:spLocks noGrp="1" noChangeAspect="1"/>
          </p:cNvSpPr>
          <p:nvPr>
            <p:ph type="pic" sz="quarter" idx="10"/>
          </p:nvPr>
        </p:nvSpPr>
        <p:spPr>
          <a:xfrm>
            <a:off x="4160745" y="1550313"/>
            <a:ext cx="685800" cy="685800"/>
          </a:xfrm>
          <a:prstGeom prst="rect">
            <a:avLst/>
          </a:prstGeom>
        </p:spPr>
        <p:txBody>
          <a:bodyPr/>
          <a:lstStyle/>
          <a:p>
            <a:endParaRPr lang="en-US"/>
          </a:p>
        </p:txBody>
      </p:sp>
      <p:sp>
        <p:nvSpPr>
          <p:cNvPr id="13" name="Picture Placeholder 11">
            <a:extLst>
              <a:ext uri="{FF2B5EF4-FFF2-40B4-BE49-F238E27FC236}">
                <a16:creationId xmlns:a16="http://schemas.microsoft.com/office/drawing/2014/main" id="{705F1168-3039-1DBE-DEC9-0070912DC404}"/>
              </a:ext>
            </a:extLst>
          </p:cNvPr>
          <p:cNvSpPr>
            <a:spLocks noGrp="1" noChangeAspect="1"/>
          </p:cNvSpPr>
          <p:nvPr>
            <p:ph type="pic" sz="quarter" idx="11"/>
          </p:nvPr>
        </p:nvSpPr>
        <p:spPr>
          <a:xfrm>
            <a:off x="5752264" y="1550313"/>
            <a:ext cx="685800" cy="685800"/>
          </a:xfrm>
          <a:prstGeom prst="rect">
            <a:avLst/>
          </a:prstGeom>
        </p:spPr>
        <p:txBody>
          <a:bodyPr/>
          <a:lstStyle/>
          <a:p>
            <a:endParaRPr lang="en-US"/>
          </a:p>
        </p:txBody>
      </p:sp>
      <p:sp>
        <p:nvSpPr>
          <p:cNvPr id="14" name="Picture Placeholder 11">
            <a:extLst>
              <a:ext uri="{FF2B5EF4-FFF2-40B4-BE49-F238E27FC236}">
                <a16:creationId xmlns:a16="http://schemas.microsoft.com/office/drawing/2014/main" id="{D408A2E7-4905-C92B-B623-D54610796E39}"/>
              </a:ext>
            </a:extLst>
          </p:cNvPr>
          <p:cNvSpPr>
            <a:spLocks noGrp="1" noChangeAspect="1"/>
          </p:cNvSpPr>
          <p:nvPr>
            <p:ph type="pic" sz="quarter" idx="12"/>
          </p:nvPr>
        </p:nvSpPr>
        <p:spPr>
          <a:xfrm>
            <a:off x="7343783" y="1550313"/>
            <a:ext cx="685800" cy="685800"/>
          </a:xfrm>
          <a:prstGeom prst="rect">
            <a:avLst/>
          </a:prstGeom>
        </p:spPr>
        <p:txBody>
          <a:bodyPr/>
          <a:lstStyle/>
          <a:p>
            <a:endParaRPr lang="en-US"/>
          </a:p>
        </p:txBody>
      </p:sp>
    </p:spTree>
    <p:extLst>
      <p:ext uri="{BB962C8B-B14F-4D97-AF65-F5344CB8AC3E}">
        <p14:creationId xmlns:p14="http://schemas.microsoft.com/office/powerpoint/2010/main" val="378314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oint-Text-Icons-Design-3-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12" name="Picture Placeholder 11">
            <a:extLst>
              <a:ext uri="{FF2B5EF4-FFF2-40B4-BE49-F238E27FC236}">
                <a16:creationId xmlns:a16="http://schemas.microsoft.com/office/drawing/2014/main" id="{81466D47-EE1C-2D72-2D95-EE56AE69AA7C}"/>
              </a:ext>
            </a:extLst>
          </p:cNvPr>
          <p:cNvSpPr>
            <a:spLocks noGrp="1" noChangeAspect="1"/>
          </p:cNvSpPr>
          <p:nvPr>
            <p:ph type="pic" sz="quarter" idx="10"/>
          </p:nvPr>
        </p:nvSpPr>
        <p:spPr>
          <a:xfrm>
            <a:off x="4160745" y="1550313"/>
            <a:ext cx="685800" cy="685800"/>
          </a:xfrm>
          <a:prstGeom prst="rect">
            <a:avLst/>
          </a:prstGeom>
        </p:spPr>
        <p:txBody>
          <a:bodyPr/>
          <a:lstStyle/>
          <a:p>
            <a:endParaRPr lang="en-US"/>
          </a:p>
        </p:txBody>
      </p:sp>
      <p:sp>
        <p:nvSpPr>
          <p:cNvPr id="13" name="Picture Placeholder 11">
            <a:extLst>
              <a:ext uri="{FF2B5EF4-FFF2-40B4-BE49-F238E27FC236}">
                <a16:creationId xmlns:a16="http://schemas.microsoft.com/office/drawing/2014/main" id="{705F1168-3039-1DBE-DEC9-0070912DC404}"/>
              </a:ext>
            </a:extLst>
          </p:cNvPr>
          <p:cNvSpPr>
            <a:spLocks noGrp="1" noChangeAspect="1"/>
          </p:cNvSpPr>
          <p:nvPr>
            <p:ph type="pic" sz="quarter" idx="11"/>
          </p:nvPr>
        </p:nvSpPr>
        <p:spPr>
          <a:xfrm>
            <a:off x="5752264" y="1550313"/>
            <a:ext cx="685800" cy="685800"/>
          </a:xfrm>
          <a:prstGeom prst="rect">
            <a:avLst/>
          </a:prstGeom>
        </p:spPr>
        <p:txBody>
          <a:bodyPr/>
          <a:lstStyle/>
          <a:p>
            <a:endParaRPr lang="en-US"/>
          </a:p>
        </p:txBody>
      </p:sp>
      <p:sp>
        <p:nvSpPr>
          <p:cNvPr id="14" name="Picture Placeholder 11">
            <a:extLst>
              <a:ext uri="{FF2B5EF4-FFF2-40B4-BE49-F238E27FC236}">
                <a16:creationId xmlns:a16="http://schemas.microsoft.com/office/drawing/2014/main" id="{D408A2E7-4905-C92B-B623-D54610796E39}"/>
              </a:ext>
            </a:extLst>
          </p:cNvPr>
          <p:cNvSpPr>
            <a:spLocks noGrp="1" noChangeAspect="1"/>
          </p:cNvSpPr>
          <p:nvPr>
            <p:ph type="pic" sz="quarter" idx="12"/>
          </p:nvPr>
        </p:nvSpPr>
        <p:spPr>
          <a:xfrm>
            <a:off x="7343783" y="1550313"/>
            <a:ext cx="685800" cy="685800"/>
          </a:xfrm>
          <a:prstGeom prst="rect">
            <a:avLst/>
          </a:prstGeom>
        </p:spPr>
        <p:txBody>
          <a:bodyPr/>
          <a:lstStyle/>
          <a:p>
            <a:endParaRPr lang="en-US"/>
          </a:p>
        </p:txBody>
      </p:sp>
    </p:spTree>
    <p:extLst>
      <p:ext uri="{BB962C8B-B14F-4D97-AF65-F5344CB8AC3E}">
        <p14:creationId xmlns:p14="http://schemas.microsoft.com/office/powerpoint/2010/main" val="159223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oint-Text-Full-Image-Dar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707ECDD-0D06-3575-351A-3E5459A572D7}"/>
              </a:ext>
            </a:extLst>
          </p:cNvPr>
          <p:cNvSpPr>
            <a:spLocks noGrp="1"/>
          </p:cNvSpPr>
          <p:nvPr>
            <p:ph type="pic" sz="quarter" idx="10"/>
          </p:nvPr>
        </p:nvSpPr>
        <p:spPr>
          <a:xfrm>
            <a:off x="0" y="0"/>
            <a:ext cx="12192000" cy="6858000"/>
          </a:xfrm>
          <a:prstGeom prst="rect">
            <a:avLst/>
          </a:prstGeom>
        </p:spPr>
        <p:txBody>
          <a:bodyPr/>
          <a:lstStyle/>
          <a:p>
            <a:endParaRPr lang="en-US"/>
          </a:p>
        </p:txBody>
      </p:sp>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766218"/>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Tree>
    <p:extLst>
      <p:ext uri="{BB962C8B-B14F-4D97-AF65-F5344CB8AC3E}">
        <p14:creationId xmlns:p14="http://schemas.microsoft.com/office/powerpoint/2010/main" val="1954099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Big Point - Option 2 with Image-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2049CB-8AEA-103D-3495-2363E073522A}"/>
              </a:ext>
            </a:extLst>
          </p:cNvPr>
          <p:cNvSpPr/>
          <p:nvPr userDrawn="1"/>
        </p:nvSpPr>
        <p:spPr>
          <a:xfrm>
            <a:off x="-1" y="3429000"/>
            <a:ext cx="4389120" cy="350215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E914F8C2-A0DC-C22C-5D1D-1F14587BB87A}"/>
              </a:ext>
            </a:extLst>
          </p:cNvPr>
          <p:cNvSpPr>
            <a:spLocks noGrp="1"/>
          </p:cNvSpPr>
          <p:nvPr>
            <p:ph type="pic" sz="quarter" idx="11"/>
          </p:nvPr>
        </p:nvSpPr>
        <p:spPr>
          <a:xfrm>
            <a:off x="4389121" y="3429000"/>
            <a:ext cx="7802880" cy="3429000"/>
          </a:xfrm>
          <a:prstGeom prst="rect">
            <a:avLst/>
          </a:prstGeom>
          <a:noFill/>
          <a:ln>
            <a:noFill/>
          </a:ln>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2A25DA31-F258-B9B9-94BD-A17250317DE2}"/>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784087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Top Subhead">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2A25DA31-F258-B9B9-94BD-A17250317DE2}"/>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5" name="Text Placeholder 4">
            <a:extLst>
              <a:ext uri="{FF2B5EF4-FFF2-40B4-BE49-F238E27FC236}">
                <a16:creationId xmlns:a16="http://schemas.microsoft.com/office/drawing/2014/main" id="{C8C2FCF8-EA40-63B7-9E54-E2DD910558EC}"/>
              </a:ext>
            </a:extLst>
          </p:cNvPr>
          <p:cNvSpPr>
            <a:spLocks noGrp="1"/>
          </p:cNvSpPr>
          <p:nvPr>
            <p:ph type="body" sz="quarter" idx="11"/>
          </p:nvPr>
        </p:nvSpPr>
        <p:spPr>
          <a:xfrm>
            <a:off x="640077" y="3429000"/>
            <a:ext cx="6380002" cy="914400"/>
          </a:xfrm>
          <a:prstGeom prst="rect">
            <a:avLst/>
          </a:prstGeom>
        </p:spPr>
        <p:txBody>
          <a:bodyPr/>
          <a:lstStyle>
            <a:lvl1pPr>
              <a:buNone/>
              <a:defRPr sz="1800">
                <a:solidFill>
                  <a:srgbClr val="F5F5F5"/>
                </a:solidFill>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 Master text styles</a:t>
            </a:r>
          </a:p>
        </p:txBody>
      </p:sp>
    </p:spTree>
    <p:extLst>
      <p:ext uri="{BB962C8B-B14F-4D97-AF65-F5344CB8AC3E}">
        <p14:creationId xmlns:p14="http://schemas.microsoft.com/office/powerpoint/2010/main" val="1431393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with Subtitl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8" name="Title 5">
            <a:extLst>
              <a:ext uri="{FF2B5EF4-FFF2-40B4-BE49-F238E27FC236}">
                <a16:creationId xmlns:a16="http://schemas.microsoft.com/office/drawing/2014/main" id="{A4D7A447-E53D-E2DC-4847-006A95484957}"/>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9" name="Text Placeholder 4">
            <a:extLst>
              <a:ext uri="{FF2B5EF4-FFF2-40B4-BE49-F238E27FC236}">
                <a16:creationId xmlns:a16="http://schemas.microsoft.com/office/drawing/2014/main" id="{34C8A674-8CCB-09E1-3A5A-FEFE3265091D}"/>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20485601-FA8C-6E22-5935-73004B0E3C8A}"/>
              </a:ext>
            </a:extLst>
          </p:cNvPr>
          <p:cNvSpPr>
            <a:spLocks noGrp="1"/>
          </p:cNvSpPr>
          <p:nvPr>
            <p:ph sz="quarter" idx="20"/>
          </p:nvPr>
        </p:nvSpPr>
        <p:spPr>
          <a:xfrm>
            <a:off x="640078" y="1755792"/>
            <a:ext cx="10908790" cy="4251325"/>
          </a:xfrm>
          <a:prstGeom prst="rect">
            <a:avLst/>
          </a:prstGeom>
        </p:spPr>
        <p:txBody>
          <a:bodyPr/>
          <a:lstStyle>
            <a:lvl1pPr>
              <a:defRPr sz="1800" b="0" i="0">
                <a:solidFill>
                  <a:srgbClr val="FFFFFF"/>
                </a:solidFill>
                <a:latin typeface="Aptos Light" panose="020B0004020202020204" pitchFamily="34" charset="0"/>
              </a:defRPr>
            </a:lvl1pPr>
            <a:lvl2pPr>
              <a:defRPr sz="1600" b="0" i="0">
                <a:solidFill>
                  <a:srgbClr val="FFFFFF"/>
                </a:solidFill>
                <a:latin typeface="Aptos Light" panose="020B0004020202020204" pitchFamily="34" charset="0"/>
              </a:defRPr>
            </a:lvl2pPr>
            <a:lvl3pPr>
              <a:defRPr sz="1400" b="0" i="0">
                <a:solidFill>
                  <a:srgbClr val="FFFFFF"/>
                </a:solidFill>
                <a:latin typeface="Aptos Light" panose="020B0004020202020204" pitchFamily="34" charset="0"/>
              </a:defRPr>
            </a:lvl3pPr>
            <a:lvl4pPr>
              <a:defRPr sz="1200" b="0" i="0">
                <a:solidFill>
                  <a:srgbClr val="FFFFFF"/>
                </a:solidFill>
                <a:latin typeface="Aptos Light" panose="020B00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956209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 Column-No Subtitl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8" name="Title 5">
            <a:extLst>
              <a:ext uri="{FF2B5EF4-FFF2-40B4-BE49-F238E27FC236}">
                <a16:creationId xmlns:a16="http://schemas.microsoft.com/office/drawing/2014/main" id="{A4D7A447-E53D-E2DC-4847-006A95484957}"/>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12" name="Content Placeholder 2">
            <a:extLst>
              <a:ext uri="{FF2B5EF4-FFF2-40B4-BE49-F238E27FC236}">
                <a16:creationId xmlns:a16="http://schemas.microsoft.com/office/drawing/2014/main" id="{20485601-FA8C-6E22-5935-73004B0E3C8A}"/>
              </a:ext>
            </a:extLst>
          </p:cNvPr>
          <p:cNvSpPr>
            <a:spLocks noGrp="1"/>
          </p:cNvSpPr>
          <p:nvPr>
            <p:ph sz="quarter" idx="20"/>
          </p:nvPr>
        </p:nvSpPr>
        <p:spPr>
          <a:xfrm>
            <a:off x="640078" y="1755792"/>
            <a:ext cx="10908790" cy="4251325"/>
          </a:xfrm>
          <a:prstGeom prst="rect">
            <a:avLst/>
          </a:prstGeom>
        </p:spPr>
        <p:txBody>
          <a:bodyPr/>
          <a:lstStyle>
            <a:lvl1pPr>
              <a:defRPr sz="1800" b="0" i="0">
                <a:solidFill>
                  <a:srgbClr val="FFFFFF"/>
                </a:solidFill>
                <a:latin typeface="Aptos Light" panose="020B0004020202020204" pitchFamily="34" charset="0"/>
              </a:defRPr>
            </a:lvl1pPr>
            <a:lvl2pPr>
              <a:defRPr sz="1600" b="0" i="0">
                <a:solidFill>
                  <a:srgbClr val="FFFFFF"/>
                </a:solidFill>
                <a:latin typeface="Aptos Light" panose="020B0004020202020204" pitchFamily="34" charset="0"/>
              </a:defRPr>
            </a:lvl2pPr>
            <a:lvl3pPr>
              <a:defRPr sz="1400" b="0" i="0">
                <a:solidFill>
                  <a:srgbClr val="FFFFFF"/>
                </a:solidFill>
                <a:latin typeface="Aptos Light" panose="020B0004020202020204" pitchFamily="34" charset="0"/>
              </a:defRPr>
            </a:lvl3pPr>
            <a:lvl4pPr>
              <a:defRPr sz="1200" b="0" i="0">
                <a:solidFill>
                  <a:srgbClr val="FFFFFF"/>
                </a:solidFill>
                <a:latin typeface="Aptos Light" panose="020B00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51468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e Column-with Image Left-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092631" y="2015808"/>
            <a:ext cx="5456237" cy="3886228"/>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0B858AF1-4BA9-060B-EA2B-CC503A6AB812}"/>
              </a:ext>
            </a:extLst>
          </p:cNvPr>
          <p:cNvSpPr>
            <a:spLocks noGrp="1"/>
          </p:cNvSpPr>
          <p:nvPr>
            <p:ph type="pic" sz="quarter" idx="21"/>
          </p:nvPr>
        </p:nvSpPr>
        <p:spPr>
          <a:xfrm>
            <a:off x="639763" y="1993381"/>
            <a:ext cx="5029200" cy="3908656"/>
          </a:xfrm>
          <a:custGeom>
            <a:avLst/>
            <a:gdLst>
              <a:gd name="csX0" fmla="*/ 152040 w 3525979"/>
              <a:gd name="csY0" fmla="*/ 0 h 5434932"/>
              <a:gd name="csX1" fmla="*/ 3373939 w 3525979"/>
              <a:gd name="csY1" fmla="*/ 0 h 5434932"/>
              <a:gd name="csX2" fmla="*/ 3525979 w 3525979"/>
              <a:gd name="csY2" fmla="*/ 152040 h 5434932"/>
              <a:gd name="csX3" fmla="*/ 3525979 w 3525979"/>
              <a:gd name="csY3" fmla="*/ 5282892 h 5434932"/>
              <a:gd name="csX4" fmla="*/ 3373939 w 3525979"/>
              <a:gd name="csY4" fmla="*/ 5434932 h 5434932"/>
              <a:gd name="csX5" fmla="*/ 152040 w 3525979"/>
              <a:gd name="csY5" fmla="*/ 5434932 h 5434932"/>
              <a:gd name="csX6" fmla="*/ 0 w 3525979"/>
              <a:gd name="csY6" fmla="*/ 5282892 h 5434932"/>
              <a:gd name="csX7" fmla="*/ 0 w 3525979"/>
              <a:gd name="csY7" fmla="*/ 152040 h 5434932"/>
              <a:gd name="csX8" fmla="*/ 152040 w 3525979"/>
              <a:gd name="csY8" fmla="*/ 0 h 543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5979" h="5434932">
                <a:moveTo>
                  <a:pt x="152040" y="0"/>
                </a:moveTo>
                <a:lnTo>
                  <a:pt x="3373939" y="0"/>
                </a:lnTo>
                <a:cubicBezTo>
                  <a:pt x="3457908" y="0"/>
                  <a:pt x="3525979" y="68071"/>
                  <a:pt x="3525979" y="152040"/>
                </a:cubicBezTo>
                <a:lnTo>
                  <a:pt x="3525979" y="5282892"/>
                </a:lnTo>
                <a:cubicBezTo>
                  <a:pt x="3525979" y="5366861"/>
                  <a:pt x="3457908" y="5434932"/>
                  <a:pt x="3373939" y="5434932"/>
                </a:cubicBezTo>
                <a:lnTo>
                  <a:pt x="152040" y="5434932"/>
                </a:lnTo>
                <a:cubicBezTo>
                  <a:pt x="68071" y="5434932"/>
                  <a:pt x="0" y="5366861"/>
                  <a:pt x="0" y="5282892"/>
                </a:cubicBezTo>
                <a:lnTo>
                  <a:pt x="0" y="152040"/>
                </a:lnTo>
                <a:cubicBezTo>
                  <a:pt x="0" y="68071"/>
                  <a:pt x="68071" y="0"/>
                  <a:pt x="15204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650884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umn-with Subtitl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609600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3" y="2011363"/>
            <a:ext cx="5029199"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6519668" y="2011363"/>
            <a:ext cx="5029192"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3124587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Photo-Dark">
    <p:bg>
      <p:bgPr>
        <a:solidFill>
          <a:schemeClr val="bg2"/>
        </a:solidFill>
        <a:effectLst/>
      </p:bgPr>
    </p:bg>
    <p:spTree>
      <p:nvGrpSpPr>
        <p:cNvPr id="1" name=""/>
        <p:cNvGrpSpPr/>
        <p:nvPr/>
      </p:nvGrpSpPr>
      <p:grpSpPr>
        <a:xfrm>
          <a:off x="0" y="0"/>
          <a:ext cx="0" cy="0"/>
          <a:chOff x="0" y="0"/>
          <a:chExt cx="0" cy="0"/>
        </a:xfrm>
      </p:grpSpPr>
      <p:sp>
        <p:nvSpPr>
          <p:cNvPr id="2" name="Title 8">
            <a:extLst>
              <a:ext uri="{FF2B5EF4-FFF2-40B4-BE49-F238E27FC236}">
                <a16:creationId xmlns:a16="http://schemas.microsoft.com/office/drawing/2014/main" id="{848F21D8-756F-D4EE-EF5D-5375F61AEF08}"/>
              </a:ext>
            </a:extLst>
          </p:cNvPr>
          <p:cNvSpPr>
            <a:spLocks noGrp="1"/>
          </p:cNvSpPr>
          <p:nvPr>
            <p:ph type="title"/>
          </p:nvPr>
        </p:nvSpPr>
        <p:spPr>
          <a:xfrm>
            <a:off x="676836" y="1300870"/>
            <a:ext cx="6591628" cy="3184219"/>
          </a:xfrm>
          <a:prstGeom prst="rect">
            <a:avLst/>
          </a:prstGeom>
        </p:spPr>
        <p:txBody>
          <a:bodyPr/>
          <a:lstStyle>
            <a:lvl1pPr>
              <a:defRPr sz="6600">
                <a:solidFill>
                  <a:srgbClr val="FFFFFF"/>
                </a:solidFill>
              </a:defRPr>
            </a:lvl1pPr>
          </a:lstStyle>
          <a:p>
            <a:r>
              <a:rPr lang="en-US"/>
              <a:t>Click to edit Master title style</a:t>
            </a:r>
          </a:p>
        </p:txBody>
      </p:sp>
      <p:sp>
        <p:nvSpPr>
          <p:cNvPr id="10" name="Date Placeholder 3">
            <a:extLst>
              <a:ext uri="{FF2B5EF4-FFF2-40B4-BE49-F238E27FC236}">
                <a16:creationId xmlns:a16="http://schemas.microsoft.com/office/drawing/2014/main" id="{D4D9DAC2-42EF-ACE8-F792-6E7A23741570}"/>
              </a:ext>
            </a:extLst>
          </p:cNvPr>
          <p:cNvSpPr>
            <a:spLocks noGrp="1"/>
          </p:cNvSpPr>
          <p:nvPr>
            <p:ph type="dt" sz="half" idx="2"/>
          </p:nvPr>
        </p:nvSpPr>
        <p:spPr>
          <a:xfrm>
            <a:off x="274319" y="6450479"/>
            <a:ext cx="6939281" cy="259603"/>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sp>
        <p:nvSpPr>
          <p:cNvPr id="29" name="Text Placeholder 28">
            <a:extLst>
              <a:ext uri="{FF2B5EF4-FFF2-40B4-BE49-F238E27FC236}">
                <a16:creationId xmlns:a16="http://schemas.microsoft.com/office/drawing/2014/main" id="{5472AF8F-0586-7C4A-E6DD-FAC52425C26A}"/>
              </a:ext>
            </a:extLst>
          </p:cNvPr>
          <p:cNvSpPr>
            <a:spLocks noGrp="1"/>
          </p:cNvSpPr>
          <p:nvPr>
            <p:ph type="body" sz="quarter" idx="19" hasCustomPrompt="1"/>
          </p:nvPr>
        </p:nvSpPr>
        <p:spPr>
          <a:xfrm>
            <a:off x="621972" y="4931764"/>
            <a:ext cx="6591628" cy="1072040"/>
          </a:xfrm>
          <a:prstGeom prst="rect">
            <a:avLst/>
          </a:prstGeom>
        </p:spPr>
        <p:txBody>
          <a:bodyPr/>
          <a:lstStyle>
            <a:lvl1pPr>
              <a:buNone/>
              <a:defRPr sz="1800" b="0" i="0" spc="380" baseline="0">
                <a:solidFill>
                  <a:srgbClr val="9ABD77"/>
                </a:solidFill>
                <a:latin typeface="Aptos" panose="020B0004020202020204" pitchFamily="34" charset="0"/>
              </a:defRPr>
            </a:lvl1pPr>
            <a:lvl2pPr>
              <a:buNone/>
              <a:defRPr sz="1800" b="0" i="0" spc="380" baseline="0">
                <a:solidFill>
                  <a:schemeClr val="accent2"/>
                </a:solidFill>
                <a:latin typeface="Aptos" panose="020B0004020202020204" pitchFamily="34" charset="0"/>
              </a:defRPr>
            </a:lvl2pPr>
            <a:lvl3pPr>
              <a:buNone/>
              <a:defRPr sz="1800" b="0" i="0" spc="380" baseline="0">
                <a:solidFill>
                  <a:schemeClr val="accent2"/>
                </a:solidFill>
                <a:latin typeface="Aptos" panose="020B0004020202020204" pitchFamily="34" charset="0"/>
              </a:defRPr>
            </a:lvl3pPr>
            <a:lvl4pPr>
              <a:buNone/>
              <a:defRPr sz="1800" b="0" i="0" spc="380" baseline="0">
                <a:solidFill>
                  <a:schemeClr val="accent2"/>
                </a:solidFill>
                <a:latin typeface="Aptos" panose="020B0004020202020204" pitchFamily="34" charset="0"/>
              </a:defRPr>
            </a:lvl4pPr>
            <a:lvl5pPr>
              <a:buNone/>
              <a:defRPr sz="1800" b="0" i="0" spc="380" baseline="0">
                <a:solidFill>
                  <a:schemeClr val="accent2"/>
                </a:solidFill>
                <a:latin typeface="Aptos" panose="020B0004020202020204" pitchFamily="34" charset="0"/>
              </a:defRPr>
            </a:lvl5pPr>
          </a:lstStyle>
          <a:p>
            <a:pPr lvl="0"/>
            <a:r>
              <a:rPr lang="en-US"/>
              <a:t>CLICK TO EDIT MASTER TEXT</a:t>
            </a:r>
          </a:p>
        </p:txBody>
      </p:sp>
      <p:pic>
        <p:nvPicPr>
          <p:cNvPr id="9" name="Graphic 8">
            <a:extLst>
              <a:ext uri="{FF2B5EF4-FFF2-40B4-BE49-F238E27FC236}">
                <a16:creationId xmlns:a16="http://schemas.microsoft.com/office/drawing/2014/main" id="{BDE1D76B-6400-ED34-C9FA-A17EBB9B705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0080" y="462409"/>
            <a:ext cx="1007451" cy="391787"/>
          </a:xfrm>
          <a:prstGeom prst="rect">
            <a:avLst/>
          </a:prstGeom>
        </p:spPr>
      </p:pic>
      <p:sp>
        <p:nvSpPr>
          <p:cNvPr id="26" name="Picture Placeholder 25">
            <a:extLst>
              <a:ext uri="{FF2B5EF4-FFF2-40B4-BE49-F238E27FC236}">
                <a16:creationId xmlns:a16="http://schemas.microsoft.com/office/drawing/2014/main" id="{B46DF616-03B1-49C2-DC6D-2D4D8A9D4555}"/>
              </a:ext>
            </a:extLst>
          </p:cNvPr>
          <p:cNvSpPr>
            <a:spLocks noGrp="1"/>
          </p:cNvSpPr>
          <p:nvPr>
            <p:ph type="pic" sz="quarter" idx="21"/>
          </p:nvPr>
        </p:nvSpPr>
        <p:spPr>
          <a:xfrm>
            <a:off x="8025941" y="659566"/>
            <a:ext cx="3525979" cy="5380423"/>
          </a:xfrm>
          <a:custGeom>
            <a:avLst/>
            <a:gdLst>
              <a:gd name="csX0" fmla="*/ 152040 w 3525979"/>
              <a:gd name="csY0" fmla="*/ 0 h 5434932"/>
              <a:gd name="csX1" fmla="*/ 3373939 w 3525979"/>
              <a:gd name="csY1" fmla="*/ 0 h 5434932"/>
              <a:gd name="csX2" fmla="*/ 3525979 w 3525979"/>
              <a:gd name="csY2" fmla="*/ 152040 h 5434932"/>
              <a:gd name="csX3" fmla="*/ 3525979 w 3525979"/>
              <a:gd name="csY3" fmla="*/ 5282892 h 5434932"/>
              <a:gd name="csX4" fmla="*/ 3373939 w 3525979"/>
              <a:gd name="csY4" fmla="*/ 5434932 h 5434932"/>
              <a:gd name="csX5" fmla="*/ 152040 w 3525979"/>
              <a:gd name="csY5" fmla="*/ 5434932 h 5434932"/>
              <a:gd name="csX6" fmla="*/ 0 w 3525979"/>
              <a:gd name="csY6" fmla="*/ 5282892 h 5434932"/>
              <a:gd name="csX7" fmla="*/ 0 w 3525979"/>
              <a:gd name="csY7" fmla="*/ 152040 h 5434932"/>
              <a:gd name="csX8" fmla="*/ 152040 w 3525979"/>
              <a:gd name="csY8" fmla="*/ 0 h 543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5979" h="5434932">
                <a:moveTo>
                  <a:pt x="152040" y="0"/>
                </a:moveTo>
                <a:lnTo>
                  <a:pt x="3373939" y="0"/>
                </a:lnTo>
                <a:cubicBezTo>
                  <a:pt x="3457908" y="0"/>
                  <a:pt x="3525979" y="68071"/>
                  <a:pt x="3525979" y="152040"/>
                </a:cubicBezTo>
                <a:lnTo>
                  <a:pt x="3525979" y="5282892"/>
                </a:lnTo>
                <a:cubicBezTo>
                  <a:pt x="3525979" y="5366861"/>
                  <a:pt x="3457908" y="5434932"/>
                  <a:pt x="3373939" y="5434932"/>
                </a:cubicBezTo>
                <a:lnTo>
                  <a:pt x="152040" y="5434932"/>
                </a:lnTo>
                <a:cubicBezTo>
                  <a:pt x="68071" y="5434932"/>
                  <a:pt x="0" y="5366861"/>
                  <a:pt x="0" y="5282892"/>
                </a:cubicBezTo>
                <a:lnTo>
                  <a:pt x="0" y="152040"/>
                </a:lnTo>
                <a:cubicBezTo>
                  <a:pt x="0" y="68071"/>
                  <a:pt x="68071" y="0"/>
                  <a:pt x="15204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138230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Text-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609600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3" y="2011363"/>
            <a:ext cx="5029199"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6519668" y="2011363"/>
            <a:ext cx="5029192"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23466931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with Subtitle-No lin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rgbClr val="FFFFFF"/>
                </a:solidFill>
                <a:latin typeface="Aptos Light" panose="020B0004020202020204" pitchFamily="34" charset="0"/>
              </a:defRPr>
            </a:lvl1pPr>
            <a:lvl2pPr>
              <a:buFont typeface="Arial" panose="020B0604020202020204" pitchFamily="34" charset="0"/>
              <a:buChar char="•"/>
              <a:defRPr sz="1600" b="0" i="0">
                <a:solidFill>
                  <a:srgbClr val="FFFFFF"/>
                </a:solidFill>
                <a:latin typeface="Aptos Light" panose="020B0004020202020204" pitchFamily="34" charset="0"/>
              </a:defRPr>
            </a:lvl2pPr>
            <a:lvl3pPr>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3" y="2011363"/>
            <a:ext cx="5029199"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6519668" y="2011363"/>
            <a:ext cx="5029192" cy="558800"/>
          </a:xfrm>
          <a:prstGeom prst="rect">
            <a:avLst/>
          </a:prstGeom>
        </p:spPr>
        <p:txBody>
          <a:bodyPr/>
          <a:lstStyle>
            <a:lvl1pPr algn="ctr">
              <a:buNone/>
              <a:defRPr sz="22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2021881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Center Title-Dark ">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hasCustomPrompt="1"/>
          </p:nvPr>
        </p:nvSpPr>
        <p:spPr>
          <a:xfrm>
            <a:off x="640077" y="315682"/>
            <a:ext cx="10908791" cy="1325563"/>
          </a:xfrm>
          <a:prstGeom prst="rect">
            <a:avLst/>
          </a:prstGeom>
        </p:spPr>
        <p:txBody>
          <a:bodyPr/>
          <a:lstStyle>
            <a:lvl1pPr algn="ctr">
              <a:defRPr sz="4800">
                <a:solidFill>
                  <a:schemeClr val="accent2"/>
                </a:solidFill>
              </a:defRPr>
            </a:lvl1pPr>
          </a:lstStyle>
          <a:p>
            <a:r>
              <a:rPr lang="en-US"/>
              <a:t>Click to edit </a:t>
            </a:r>
            <a:br>
              <a:rPr lang="en-US"/>
            </a:br>
            <a:r>
              <a:rPr lang="en-US"/>
              <a:t>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hasCustomPrompt="1"/>
          </p:nvPr>
        </p:nvSpPr>
        <p:spPr>
          <a:xfrm>
            <a:off x="639763" y="2286000"/>
            <a:ext cx="5029200" cy="586066"/>
          </a:xfrm>
          <a:prstGeom prst="rect">
            <a:avLst/>
          </a:prstGeom>
        </p:spPr>
        <p:txBody>
          <a:bodyPr/>
          <a:lstStyle>
            <a:lvl1pPr algn="ctr">
              <a:buNone/>
              <a:defRPr sz="4000" b="1" i="0" spc="300">
                <a:solidFill>
                  <a:srgbClr val="517927"/>
                </a:solidFill>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a:t>
            </a:r>
          </a:p>
        </p:txBody>
      </p:sp>
      <p:sp>
        <p:nvSpPr>
          <p:cNvPr id="4" name="Text Placeholder 4">
            <a:extLst>
              <a:ext uri="{FF2B5EF4-FFF2-40B4-BE49-F238E27FC236}">
                <a16:creationId xmlns:a16="http://schemas.microsoft.com/office/drawing/2014/main" id="{FA6E31E1-5361-B9FA-9909-E67095C6815E}"/>
              </a:ext>
            </a:extLst>
          </p:cNvPr>
          <p:cNvSpPr>
            <a:spLocks noGrp="1"/>
          </p:cNvSpPr>
          <p:nvPr>
            <p:ph type="body" sz="quarter" idx="11" hasCustomPrompt="1"/>
          </p:nvPr>
        </p:nvSpPr>
        <p:spPr>
          <a:xfrm>
            <a:off x="6519668" y="2286000"/>
            <a:ext cx="5029200" cy="586066"/>
          </a:xfrm>
          <a:prstGeom prst="rect">
            <a:avLst/>
          </a:prstGeom>
        </p:spPr>
        <p:txBody>
          <a:bodyPr/>
          <a:lstStyle>
            <a:lvl1pPr algn="ctr">
              <a:buNone/>
              <a:defRPr sz="4000" b="1" i="0" spc="300">
                <a:solidFill>
                  <a:srgbClr val="517927"/>
                </a:solidFill>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a:t>
            </a:r>
          </a:p>
        </p:txBody>
      </p:sp>
      <p:cxnSp>
        <p:nvCxnSpPr>
          <p:cNvPr id="6" name="Straight Connector 5">
            <a:extLst>
              <a:ext uri="{FF2B5EF4-FFF2-40B4-BE49-F238E27FC236}">
                <a16:creationId xmlns:a16="http://schemas.microsoft.com/office/drawing/2014/main" id="{778F82B4-8426-FE0E-4AE5-EA1C262BD1C2}"/>
              </a:ext>
            </a:extLst>
          </p:cNvPr>
          <p:cNvCxnSpPr>
            <a:cxnSpLocks/>
          </p:cNvCxnSpPr>
          <p:nvPr userDrawn="1"/>
        </p:nvCxnSpPr>
        <p:spPr>
          <a:xfrm flipV="1">
            <a:off x="6082714" y="2286000"/>
            <a:ext cx="0" cy="3657600"/>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19883F2-2697-5A10-4216-9D50B35589C9}"/>
              </a:ext>
            </a:extLst>
          </p:cNvPr>
          <p:cNvSpPr>
            <a:spLocks noGrp="1"/>
          </p:cNvSpPr>
          <p:nvPr>
            <p:ph type="body" sz="quarter" idx="12"/>
          </p:nvPr>
        </p:nvSpPr>
        <p:spPr>
          <a:xfrm>
            <a:off x="639763" y="3146957"/>
            <a:ext cx="5029200" cy="369332"/>
          </a:xfrm>
          <a:prstGeom prst="rect">
            <a:avLst/>
          </a:prstGeom>
        </p:spPr>
        <p:txBody>
          <a:bodyPr/>
          <a:lstStyle>
            <a:lvl1pPr>
              <a:buSzPct val="80000"/>
              <a:buNone/>
              <a:defRPr sz="2200" b="0" i="0">
                <a:solidFill>
                  <a:srgbClr val="FFFFFF"/>
                </a:solidFill>
                <a:latin typeface="Aptos" panose="020B0004020202020204" pitchFamily="34" charset="0"/>
              </a:defRPr>
            </a:lvl1pPr>
            <a:lvl2pPr>
              <a:defRPr b="0" i="0">
                <a:solidFill>
                  <a:srgbClr val="D8F2BD"/>
                </a:solidFill>
                <a:latin typeface="Aptos Light" panose="020B0004020202020204" pitchFamily="34" charset="0"/>
              </a:defRPr>
            </a:lvl2pPr>
            <a:lvl3pPr>
              <a:defRPr b="0" i="0">
                <a:solidFill>
                  <a:srgbClr val="D8F2BD"/>
                </a:solidFill>
                <a:latin typeface="Aptos Light" panose="020B0004020202020204" pitchFamily="34" charset="0"/>
              </a:defRPr>
            </a:lvl3pPr>
            <a:lvl4pPr>
              <a:defRPr b="0" i="0">
                <a:solidFill>
                  <a:srgbClr val="D8F2BD"/>
                </a:solidFill>
                <a:latin typeface="Aptos Light" panose="020B0004020202020204" pitchFamily="34" charset="0"/>
              </a:defRPr>
            </a:lvl4pPr>
            <a:lvl5pPr>
              <a:defRPr b="0" i="0">
                <a:solidFill>
                  <a:srgbClr val="D8F2BD"/>
                </a:solidFill>
                <a:latin typeface="Aptos Light" panose="020B0004020202020204" pitchFamily="34" charset="0"/>
              </a:defRPr>
            </a:lvl5pPr>
          </a:lstStyle>
          <a:p>
            <a:pPr lvl="0"/>
            <a:r>
              <a:rPr lang="en-US"/>
              <a:t>Click to edit Master text styles</a:t>
            </a:r>
          </a:p>
        </p:txBody>
      </p:sp>
      <p:sp>
        <p:nvSpPr>
          <p:cNvPr id="11" name="Text Placeholder 10">
            <a:extLst>
              <a:ext uri="{FF2B5EF4-FFF2-40B4-BE49-F238E27FC236}">
                <a16:creationId xmlns:a16="http://schemas.microsoft.com/office/drawing/2014/main" id="{EC49620D-E486-FFCE-6475-EE769BDD2EF8}"/>
              </a:ext>
            </a:extLst>
          </p:cNvPr>
          <p:cNvSpPr>
            <a:spLocks noGrp="1"/>
          </p:cNvSpPr>
          <p:nvPr>
            <p:ph type="body" sz="quarter" idx="13"/>
          </p:nvPr>
        </p:nvSpPr>
        <p:spPr>
          <a:xfrm>
            <a:off x="6519668" y="3146957"/>
            <a:ext cx="5029200" cy="369332"/>
          </a:xfrm>
          <a:prstGeom prst="rect">
            <a:avLst/>
          </a:prstGeom>
        </p:spPr>
        <p:txBody>
          <a:bodyPr/>
          <a:lstStyle>
            <a:lvl1pPr>
              <a:buSzPct val="80000"/>
              <a:buNone/>
              <a:defRPr sz="2200" b="0" i="0">
                <a:solidFill>
                  <a:srgbClr val="FFFFFF"/>
                </a:solidFill>
                <a:latin typeface="Aptos" panose="020B0004020202020204" pitchFamily="34" charset="0"/>
              </a:defRPr>
            </a:lvl1pPr>
          </a:lstStyle>
          <a:p>
            <a:pPr lvl="0"/>
            <a:r>
              <a:rPr lang="en-US"/>
              <a:t>Click to edit Master text styles</a:t>
            </a:r>
          </a:p>
        </p:txBody>
      </p:sp>
      <p:sp>
        <p:nvSpPr>
          <p:cNvPr id="12" name="Text Placeholder 8">
            <a:extLst>
              <a:ext uri="{FF2B5EF4-FFF2-40B4-BE49-F238E27FC236}">
                <a16:creationId xmlns:a16="http://schemas.microsoft.com/office/drawing/2014/main" id="{EFF7F083-3FEF-3508-9B28-2A17B37805E8}"/>
              </a:ext>
            </a:extLst>
          </p:cNvPr>
          <p:cNvSpPr>
            <a:spLocks noGrp="1"/>
          </p:cNvSpPr>
          <p:nvPr>
            <p:ph type="body" sz="quarter" idx="14"/>
          </p:nvPr>
        </p:nvSpPr>
        <p:spPr>
          <a:xfrm>
            <a:off x="639763" y="3700113"/>
            <a:ext cx="5029200" cy="2166938"/>
          </a:xfrm>
          <a:prstGeom prst="rect">
            <a:avLst/>
          </a:prstGeom>
        </p:spPr>
        <p:txBody>
          <a:bodyPr/>
          <a:lstStyle>
            <a:lvl1pPr>
              <a:lnSpc>
                <a:spcPct val="100000"/>
              </a:lnSpc>
              <a:spcBef>
                <a:spcPts val="0"/>
              </a:spcBef>
              <a:spcAft>
                <a:spcPts val="1200"/>
              </a:spcAft>
              <a:buSzPct val="80000"/>
              <a:defRPr sz="1800" b="0" i="0">
                <a:solidFill>
                  <a:srgbClr val="D8F2BD"/>
                </a:solidFill>
                <a:latin typeface="Aptos Light" panose="020B0004020202020204" pitchFamily="34" charset="0"/>
              </a:defRPr>
            </a:lvl1pPr>
            <a:lvl2pPr>
              <a:defRPr b="0" i="0">
                <a:solidFill>
                  <a:srgbClr val="D8F2BD"/>
                </a:solidFill>
                <a:latin typeface="Aptos Light" panose="020B0004020202020204" pitchFamily="34" charset="0"/>
              </a:defRPr>
            </a:lvl2pPr>
            <a:lvl3pPr>
              <a:defRPr b="0" i="0">
                <a:solidFill>
                  <a:srgbClr val="D8F2BD"/>
                </a:solidFill>
                <a:latin typeface="Aptos Light" panose="020B0004020202020204" pitchFamily="34" charset="0"/>
              </a:defRPr>
            </a:lvl3pPr>
            <a:lvl4pPr>
              <a:defRPr b="0" i="0">
                <a:solidFill>
                  <a:srgbClr val="D8F2BD"/>
                </a:solidFill>
                <a:latin typeface="Aptos Light" panose="020B0004020202020204" pitchFamily="34" charset="0"/>
              </a:defRPr>
            </a:lvl4pPr>
            <a:lvl5pPr>
              <a:defRPr b="0" i="0">
                <a:solidFill>
                  <a:srgbClr val="D8F2BD"/>
                </a:solidFill>
                <a:latin typeface="Aptos Light" panose="020B0004020202020204" pitchFamily="34" charset="0"/>
              </a:defRPr>
            </a:lvl5pPr>
          </a:lstStyle>
          <a:p>
            <a:pPr lvl="0"/>
            <a:r>
              <a:rPr lang="en-US"/>
              <a:t>Click to edit Master text styles</a:t>
            </a:r>
          </a:p>
        </p:txBody>
      </p:sp>
      <p:sp>
        <p:nvSpPr>
          <p:cNvPr id="13" name="Text Placeholder 10">
            <a:extLst>
              <a:ext uri="{FF2B5EF4-FFF2-40B4-BE49-F238E27FC236}">
                <a16:creationId xmlns:a16="http://schemas.microsoft.com/office/drawing/2014/main" id="{10A71B67-0775-30D3-8121-99360A34E674}"/>
              </a:ext>
            </a:extLst>
          </p:cNvPr>
          <p:cNvSpPr>
            <a:spLocks noGrp="1"/>
          </p:cNvSpPr>
          <p:nvPr>
            <p:ph type="body" sz="quarter" idx="15"/>
          </p:nvPr>
        </p:nvSpPr>
        <p:spPr>
          <a:xfrm>
            <a:off x="6519668" y="3700113"/>
            <a:ext cx="5029200" cy="2166938"/>
          </a:xfrm>
          <a:prstGeom prst="rect">
            <a:avLst/>
          </a:prstGeom>
        </p:spPr>
        <p:txBody>
          <a:bodyPr/>
          <a:lstStyle>
            <a:lvl1pPr>
              <a:lnSpc>
                <a:spcPct val="100000"/>
              </a:lnSpc>
              <a:spcBef>
                <a:spcPts val="0"/>
              </a:spcBef>
              <a:spcAft>
                <a:spcPts val="1200"/>
              </a:spcAft>
              <a:buSzPct val="80000"/>
              <a:defRPr sz="1800" b="0" i="0">
                <a:solidFill>
                  <a:srgbClr val="D8F2BD"/>
                </a:solidFill>
                <a:latin typeface="Aptos Light" panose="020B00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7348165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Text-with-Lin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808514"/>
            <a:ext cx="3429000" cy="2918640"/>
          </a:xfrm>
          <a:prstGeom prst="rect">
            <a:avLst/>
          </a:prstGeom>
          <a:noFill/>
          <a:ln>
            <a:noFill/>
          </a:ln>
        </p:spPr>
        <p:txBody>
          <a:bodyPr/>
          <a:lstStyle>
            <a:lvl1pPr>
              <a:lnSpc>
                <a:spcPct val="120000"/>
              </a:lnSpc>
              <a:buFont typeface="Arial" panose="020B0604020202020204" pitchFamily="34" charset="0"/>
              <a:buChar char="•"/>
              <a:defRPr sz="16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4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200" b="0" i="0">
                <a:solidFill>
                  <a:srgbClr val="FFFFFF"/>
                </a:solidFill>
                <a:latin typeface="Aptos Light" panose="020B0004020202020204" pitchFamily="34" charset="0"/>
              </a:defRPr>
            </a:lvl3pPr>
            <a:lvl4pPr>
              <a:buFont typeface="Arial" panose="020B0604020202020204" pitchFamily="34" charset="0"/>
              <a:buChar char="•"/>
              <a:defRPr sz="10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8119860"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795528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4" name="Text Placeholder 5">
            <a:extLst>
              <a:ext uri="{FF2B5EF4-FFF2-40B4-BE49-F238E27FC236}">
                <a16:creationId xmlns:a16="http://schemas.microsoft.com/office/drawing/2014/main" id="{A74012CD-CA1C-BC09-17CC-A9C7EE171D34}"/>
              </a:ext>
            </a:extLst>
          </p:cNvPr>
          <p:cNvSpPr>
            <a:spLocks noGrp="1"/>
          </p:cNvSpPr>
          <p:nvPr>
            <p:ph type="body" sz="quarter" idx="15"/>
          </p:nvPr>
        </p:nvSpPr>
        <p:spPr>
          <a:xfrm>
            <a:off x="4378386"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9" name="Straight Connector 8">
            <a:extLst>
              <a:ext uri="{FF2B5EF4-FFF2-40B4-BE49-F238E27FC236}">
                <a16:creationId xmlns:a16="http://schemas.microsoft.com/office/drawing/2014/main" id="{36C1672E-5E03-0E41-92D8-4E2D55F0AD1F}"/>
              </a:ext>
            </a:extLst>
          </p:cNvPr>
          <p:cNvCxnSpPr>
            <a:cxnSpLocks/>
          </p:cNvCxnSpPr>
          <p:nvPr userDrawn="1"/>
        </p:nvCxnSpPr>
        <p:spPr>
          <a:xfrm>
            <a:off x="4233672"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1" name="Text Placeholder 11">
            <a:extLst>
              <a:ext uri="{FF2B5EF4-FFF2-40B4-BE49-F238E27FC236}">
                <a16:creationId xmlns:a16="http://schemas.microsoft.com/office/drawing/2014/main" id="{FA74F7C2-5D8A-9F85-65D5-0158B9BC6796}"/>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32433928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Text-No-lin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808514"/>
            <a:ext cx="3429000" cy="2918640"/>
          </a:xfrm>
          <a:prstGeom prst="rect">
            <a:avLst/>
          </a:prstGeom>
          <a:noFill/>
          <a:ln>
            <a:noFill/>
          </a:ln>
        </p:spPr>
        <p:txBody>
          <a:bodyPr/>
          <a:lstStyle>
            <a:lvl1pPr>
              <a:lnSpc>
                <a:spcPct val="120000"/>
              </a:lnSpc>
              <a:buFont typeface="Arial" panose="020B0604020202020204" pitchFamily="34" charset="0"/>
              <a:buChar char="•"/>
              <a:defRPr sz="16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4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200" b="0" i="0">
                <a:solidFill>
                  <a:srgbClr val="FFFFFF"/>
                </a:solidFill>
                <a:latin typeface="Aptos Light" panose="020B0004020202020204" pitchFamily="34" charset="0"/>
              </a:defRPr>
            </a:lvl3pPr>
            <a:lvl4pPr>
              <a:buFont typeface="Arial" panose="020B0604020202020204" pitchFamily="34" charset="0"/>
              <a:buChar char="•"/>
              <a:defRPr sz="10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8119860"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4" name="Text Placeholder 5">
            <a:extLst>
              <a:ext uri="{FF2B5EF4-FFF2-40B4-BE49-F238E27FC236}">
                <a16:creationId xmlns:a16="http://schemas.microsoft.com/office/drawing/2014/main" id="{A74012CD-CA1C-BC09-17CC-A9C7EE171D34}"/>
              </a:ext>
            </a:extLst>
          </p:cNvPr>
          <p:cNvSpPr>
            <a:spLocks noGrp="1"/>
          </p:cNvSpPr>
          <p:nvPr>
            <p:ph type="body" sz="quarter" idx="15"/>
          </p:nvPr>
        </p:nvSpPr>
        <p:spPr>
          <a:xfrm>
            <a:off x="4378386"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11">
            <a:extLst>
              <a:ext uri="{FF2B5EF4-FFF2-40B4-BE49-F238E27FC236}">
                <a16:creationId xmlns:a16="http://schemas.microsoft.com/office/drawing/2014/main" id="{FA74F7C2-5D8A-9F85-65D5-0158B9BC6796}"/>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8106423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Text-Image-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3865946"/>
            <a:ext cx="3429000" cy="1861208"/>
          </a:xfrm>
          <a:prstGeom prst="rect">
            <a:avLst/>
          </a:prstGeom>
          <a:noFill/>
          <a:ln>
            <a:noFill/>
          </a:ln>
        </p:spPr>
        <p:txBody>
          <a:bodyPr/>
          <a:lstStyle>
            <a:lvl1pPr>
              <a:lnSpc>
                <a:spcPct val="120000"/>
              </a:lnSpc>
              <a:buFont typeface="Arial" panose="020B0604020202020204" pitchFamily="34" charset="0"/>
              <a:buChar char="•"/>
              <a:defRPr sz="16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4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200" b="0" i="0">
                <a:solidFill>
                  <a:srgbClr val="FFFFFF"/>
                </a:solidFill>
                <a:latin typeface="Aptos Light" panose="020B0004020202020204" pitchFamily="34" charset="0"/>
              </a:defRPr>
            </a:lvl3pPr>
            <a:lvl4pPr>
              <a:buFont typeface="Arial" panose="020B0604020202020204" pitchFamily="34" charset="0"/>
              <a:buChar char="•"/>
              <a:defRPr sz="10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8119860" y="3865946"/>
            <a:ext cx="3429000" cy="1861208"/>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795528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4" name="Text Placeholder 5">
            <a:extLst>
              <a:ext uri="{FF2B5EF4-FFF2-40B4-BE49-F238E27FC236}">
                <a16:creationId xmlns:a16="http://schemas.microsoft.com/office/drawing/2014/main" id="{A74012CD-CA1C-BC09-17CC-A9C7EE171D34}"/>
              </a:ext>
            </a:extLst>
          </p:cNvPr>
          <p:cNvSpPr>
            <a:spLocks noGrp="1"/>
          </p:cNvSpPr>
          <p:nvPr>
            <p:ph type="body" sz="quarter" idx="15"/>
          </p:nvPr>
        </p:nvSpPr>
        <p:spPr>
          <a:xfrm>
            <a:off x="4378386" y="3865946"/>
            <a:ext cx="3429000" cy="1861208"/>
          </a:xfrm>
          <a:prstGeom prst="rect">
            <a:avLst/>
          </a:prstGeom>
          <a:noFill/>
          <a:ln>
            <a:noFill/>
          </a:ln>
        </p:spPr>
        <p:txBody>
          <a:bodyPr/>
          <a:lstStyle>
            <a:lvl1pPr>
              <a:lnSpc>
                <a:spcPct val="120000"/>
              </a:lnSpc>
              <a:buFont typeface="Arial" panose="020B0604020202020204" pitchFamily="34" charset="0"/>
              <a:buChar char="•"/>
              <a:defRPr sz="1800" b="0" i="0">
                <a:solidFill>
                  <a:srgbClr val="FFFFFF"/>
                </a:solidFill>
                <a:latin typeface="Aptos Light" panose="020B0004020202020204" pitchFamily="34" charset="0"/>
              </a:defRPr>
            </a:lvl1pPr>
            <a:lvl2pPr>
              <a:lnSpc>
                <a:spcPct val="120000"/>
              </a:lnSpc>
              <a:buFont typeface="Arial" panose="020B0604020202020204" pitchFamily="34" charset="0"/>
              <a:buChar char="•"/>
              <a:defRPr sz="1600" b="0" i="0">
                <a:solidFill>
                  <a:srgbClr val="FFFFFF"/>
                </a:solidFill>
                <a:latin typeface="Aptos Light" panose="020B0004020202020204" pitchFamily="34" charset="0"/>
              </a:defRPr>
            </a:lvl2pPr>
            <a:lvl3pPr>
              <a:lnSpc>
                <a:spcPct val="120000"/>
              </a:lnSpc>
              <a:buFont typeface="Arial" panose="020B0604020202020204" pitchFamily="34" charset="0"/>
              <a:buChar char="•"/>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9" name="Straight Connector 8">
            <a:extLst>
              <a:ext uri="{FF2B5EF4-FFF2-40B4-BE49-F238E27FC236}">
                <a16:creationId xmlns:a16="http://schemas.microsoft.com/office/drawing/2014/main" id="{36C1672E-5E03-0E41-92D8-4E2D55F0AD1F}"/>
              </a:ext>
            </a:extLst>
          </p:cNvPr>
          <p:cNvCxnSpPr>
            <a:cxnSpLocks/>
          </p:cNvCxnSpPr>
          <p:nvPr userDrawn="1"/>
        </p:nvCxnSpPr>
        <p:spPr>
          <a:xfrm>
            <a:off x="4233672"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1" name="Text Placeholder 11">
            <a:extLst>
              <a:ext uri="{FF2B5EF4-FFF2-40B4-BE49-F238E27FC236}">
                <a16:creationId xmlns:a16="http://schemas.microsoft.com/office/drawing/2014/main" id="{FA74F7C2-5D8A-9F85-65D5-0158B9BC6796}"/>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8" name="Picture Placeholder 17">
            <a:extLst>
              <a:ext uri="{FF2B5EF4-FFF2-40B4-BE49-F238E27FC236}">
                <a16:creationId xmlns:a16="http://schemas.microsoft.com/office/drawing/2014/main" id="{37D3C070-CE6E-BEE2-D35C-331C23C11F1A}"/>
              </a:ext>
            </a:extLst>
          </p:cNvPr>
          <p:cNvSpPr>
            <a:spLocks noGrp="1"/>
          </p:cNvSpPr>
          <p:nvPr>
            <p:ph type="pic" sz="quarter" idx="17"/>
          </p:nvPr>
        </p:nvSpPr>
        <p:spPr>
          <a:xfrm>
            <a:off x="639763" y="2743200"/>
            <a:ext cx="3429000" cy="914400"/>
          </a:xfrm>
          <a:prstGeom prst="rect">
            <a:avLst/>
          </a:prstGeom>
        </p:spPr>
        <p:txBody>
          <a:bodyPr/>
          <a:lstStyle/>
          <a:p>
            <a:endParaRPr lang="en-US"/>
          </a:p>
        </p:txBody>
      </p:sp>
      <p:sp>
        <p:nvSpPr>
          <p:cNvPr id="19" name="Picture Placeholder 17">
            <a:extLst>
              <a:ext uri="{FF2B5EF4-FFF2-40B4-BE49-F238E27FC236}">
                <a16:creationId xmlns:a16="http://schemas.microsoft.com/office/drawing/2014/main" id="{4C438402-E47A-7817-7755-C6D6E2ADEA3D}"/>
              </a:ext>
            </a:extLst>
          </p:cNvPr>
          <p:cNvSpPr>
            <a:spLocks noGrp="1"/>
          </p:cNvSpPr>
          <p:nvPr>
            <p:ph type="pic" sz="quarter" idx="18"/>
          </p:nvPr>
        </p:nvSpPr>
        <p:spPr>
          <a:xfrm>
            <a:off x="4379659" y="2743200"/>
            <a:ext cx="3429000" cy="914400"/>
          </a:xfrm>
          <a:prstGeom prst="rect">
            <a:avLst/>
          </a:prstGeom>
        </p:spPr>
        <p:txBody>
          <a:bodyPr/>
          <a:lstStyle/>
          <a:p>
            <a:endParaRPr lang="en-US"/>
          </a:p>
        </p:txBody>
      </p:sp>
      <p:sp>
        <p:nvSpPr>
          <p:cNvPr id="20" name="Picture Placeholder 17">
            <a:extLst>
              <a:ext uri="{FF2B5EF4-FFF2-40B4-BE49-F238E27FC236}">
                <a16:creationId xmlns:a16="http://schemas.microsoft.com/office/drawing/2014/main" id="{B478B28D-8AE9-AFDA-D2CC-F3951B9B95E3}"/>
              </a:ext>
            </a:extLst>
          </p:cNvPr>
          <p:cNvSpPr>
            <a:spLocks noGrp="1"/>
          </p:cNvSpPr>
          <p:nvPr>
            <p:ph type="pic" sz="quarter" idx="19"/>
          </p:nvPr>
        </p:nvSpPr>
        <p:spPr>
          <a:xfrm>
            <a:off x="8119555" y="2743200"/>
            <a:ext cx="3429000" cy="914400"/>
          </a:xfrm>
          <a:prstGeom prst="rect">
            <a:avLst/>
          </a:prstGeom>
        </p:spPr>
        <p:txBody>
          <a:bodyPr/>
          <a:lstStyle/>
          <a:p>
            <a:endParaRPr lang="en-US"/>
          </a:p>
        </p:txBody>
      </p:sp>
    </p:spTree>
    <p:extLst>
      <p:ext uri="{BB962C8B-B14F-4D97-AF65-F5344CB8AC3E}">
        <p14:creationId xmlns:p14="http://schemas.microsoft.com/office/powerpoint/2010/main" val="24237726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Text-Data-Images-Dark">
    <p:spTree>
      <p:nvGrpSpPr>
        <p:cNvPr id="1" name=""/>
        <p:cNvGrpSpPr/>
        <p:nvPr/>
      </p:nvGrpSpPr>
      <p:grpSpPr>
        <a:xfrm>
          <a:off x="0" y="0"/>
          <a:ext cx="0" cy="0"/>
          <a:chOff x="0" y="0"/>
          <a:chExt cx="0" cy="0"/>
        </a:xfrm>
      </p:grpSpPr>
      <p:sp>
        <p:nvSpPr>
          <p:cNvPr id="76" name="Picture Placeholder 75">
            <a:extLst>
              <a:ext uri="{FF2B5EF4-FFF2-40B4-BE49-F238E27FC236}">
                <a16:creationId xmlns:a16="http://schemas.microsoft.com/office/drawing/2014/main" id="{B6D0C61F-5BD7-B6F6-ED51-F72577F0ECE9}"/>
              </a:ext>
            </a:extLst>
          </p:cNvPr>
          <p:cNvSpPr>
            <a:spLocks noGrp="1"/>
          </p:cNvSpPr>
          <p:nvPr>
            <p:ph type="pic" sz="quarter" idx="15"/>
          </p:nvPr>
        </p:nvSpPr>
        <p:spPr>
          <a:xfrm>
            <a:off x="772156" y="3498850"/>
            <a:ext cx="3450844" cy="1170432"/>
          </a:xfrm>
          <a:prstGeom prst="rect">
            <a:avLst/>
          </a:prstGeom>
        </p:spPr>
        <p:txBody>
          <a:bodyPr/>
          <a:lstStyle/>
          <a:p>
            <a:endParaRPr lang="en-US"/>
          </a:p>
        </p:txBody>
      </p:sp>
      <p:sp>
        <p:nvSpPr>
          <p:cNvPr id="84" name="Picture Placeholder 75">
            <a:extLst>
              <a:ext uri="{FF2B5EF4-FFF2-40B4-BE49-F238E27FC236}">
                <a16:creationId xmlns:a16="http://schemas.microsoft.com/office/drawing/2014/main" id="{A4644905-D9D0-E86D-E86B-44BC6AD0676B}"/>
              </a:ext>
            </a:extLst>
          </p:cNvPr>
          <p:cNvSpPr>
            <a:spLocks noGrp="1"/>
          </p:cNvSpPr>
          <p:nvPr>
            <p:ph type="pic" sz="quarter" idx="20"/>
          </p:nvPr>
        </p:nvSpPr>
        <p:spPr>
          <a:xfrm>
            <a:off x="8107904" y="3498850"/>
            <a:ext cx="3436509" cy="1170432"/>
          </a:xfrm>
          <a:prstGeom prst="rect">
            <a:avLst/>
          </a:prstGeom>
        </p:spPr>
        <p:txBody>
          <a:bodyPr/>
          <a:lstStyle/>
          <a:p>
            <a:endParaRPr lang="en-US"/>
          </a:p>
        </p:txBody>
      </p:sp>
      <p:sp>
        <p:nvSpPr>
          <p:cNvPr id="92" name="Picture Placeholder 75">
            <a:extLst>
              <a:ext uri="{FF2B5EF4-FFF2-40B4-BE49-F238E27FC236}">
                <a16:creationId xmlns:a16="http://schemas.microsoft.com/office/drawing/2014/main" id="{E4515798-8A99-5B62-8178-7DC23A98664F}"/>
              </a:ext>
            </a:extLst>
          </p:cNvPr>
          <p:cNvSpPr>
            <a:spLocks noGrp="1"/>
          </p:cNvSpPr>
          <p:nvPr>
            <p:ph type="pic" sz="quarter" idx="25"/>
          </p:nvPr>
        </p:nvSpPr>
        <p:spPr>
          <a:xfrm>
            <a:off x="4431908" y="3498850"/>
            <a:ext cx="3458966" cy="1170432"/>
          </a:xfrm>
          <a:prstGeom prst="rect">
            <a:avLst/>
          </a:prstGeom>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2A25DA31-F258-B9B9-94BD-A17250317DE2}"/>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49" name="Freeform 48">
            <a:extLst>
              <a:ext uri="{FF2B5EF4-FFF2-40B4-BE49-F238E27FC236}">
                <a16:creationId xmlns:a16="http://schemas.microsoft.com/office/drawing/2014/main" id="{5255D52C-A3B2-E9BA-A72C-4B0DCAA1B890}"/>
              </a:ext>
            </a:extLst>
          </p:cNvPr>
          <p:cNvSpPr/>
          <p:nvPr/>
        </p:nvSpPr>
        <p:spPr>
          <a:xfrm>
            <a:off x="768096"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5F0CB4D2-66CB-C484-3DC7-D439025FEFB7}"/>
              </a:ext>
            </a:extLst>
          </p:cNvPr>
          <p:cNvSpPr/>
          <p:nvPr userDrawn="1"/>
        </p:nvSpPr>
        <p:spPr>
          <a:xfrm>
            <a:off x="8093570"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Freeform 87">
            <a:extLst>
              <a:ext uri="{FF2B5EF4-FFF2-40B4-BE49-F238E27FC236}">
                <a16:creationId xmlns:a16="http://schemas.microsoft.com/office/drawing/2014/main" id="{049A28CA-A551-A32B-98AD-0A7B536B0AE4}"/>
              </a:ext>
            </a:extLst>
          </p:cNvPr>
          <p:cNvSpPr/>
          <p:nvPr userDrawn="1"/>
        </p:nvSpPr>
        <p:spPr>
          <a:xfrm>
            <a:off x="4435970"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Text Placeholder 72">
            <a:extLst>
              <a:ext uri="{FF2B5EF4-FFF2-40B4-BE49-F238E27FC236}">
                <a16:creationId xmlns:a16="http://schemas.microsoft.com/office/drawing/2014/main" id="{99BA155D-8504-6DEE-7963-FBCF6AFCAD68}"/>
              </a:ext>
            </a:extLst>
          </p:cNvPr>
          <p:cNvSpPr>
            <a:spLocks noGrp="1"/>
          </p:cNvSpPr>
          <p:nvPr>
            <p:ph type="body" sz="quarter" idx="14" hasCustomPrompt="1"/>
          </p:nvPr>
        </p:nvSpPr>
        <p:spPr>
          <a:xfrm>
            <a:off x="969963" y="5430405"/>
            <a:ext cx="3052762" cy="497584"/>
          </a:xfrm>
          <a:prstGeom prst="rect">
            <a:avLst/>
          </a:prstGeom>
          <a:ln>
            <a:noFill/>
          </a:ln>
        </p:spPr>
        <p:txBody>
          <a:bodyPr/>
          <a:lstStyle>
            <a:lvl1pPr algn="ctr">
              <a:lnSpc>
                <a:spcPct val="100000"/>
              </a:lnSpc>
              <a:buNone/>
              <a:defRPr sz="1200" b="0" i="0" spc="0" baseline="0">
                <a:solidFill>
                  <a:srgbClr val="FFFFFF"/>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71" name="Text Placeholder 70">
            <a:extLst>
              <a:ext uri="{FF2B5EF4-FFF2-40B4-BE49-F238E27FC236}">
                <a16:creationId xmlns:a16="http://schemas.microsoft.com/office/drawing/2014/main" id="{7C96A04A-67EC-2B7D-21F5-8D159873D1E9}"/>
              </a:ext>
            </a:extLst>
          </p:cNvPr>
          <p:cNvSpPr>
            <a:spLocks noGrp="1"/>
          </p:cNvSpPr>
          <p:nvPr>
            <p:ph type="body" sz="quarter" idx="12" hasCustomPrompt="1"/>
          </p:nvPr>
        </p:nvSpPr>
        <p:spPr>
          <a:xfrm>
            <a:off x="969963" y="4167400"/>
            <a:ext cx="3052762" cy="863505"/>
          </a:xfrm>
          <a:prstGeom prst="rect">
            <a:avLst/>
          </a:prstGeom>
        </p:spPr>
        <p:txBody>
          <a:bodyPr/>
          <a:lstStyle>
            <a:lvl1pPr algn="ctr">
              <a:buNone/>
              <a:defRPr sz="6600">
                <a:solidFill>
                  <a:srgbClr val="FFFFFF"/>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69" name="Text Placeholder 68">
            <a:extLst>
              <a:ext uri="{FF2B5EF4-FFF2-40B4-BE49-F238E27FC236}">
                <a16:creationId xmlns:a16="http://schemas.microsoft.com/office/drawing/2014/main" id="{40E54E7B-DD0B-1402-D29B-BE2974DF9F70}"/>
              </a:ext>
            </a:extLst>
          </p:cNvPr>
          <p:cNvSpPr>
            <a:spLocks noGrp="1"/>
          </p:cNvSpPr>
          <p:nvPr>
            <p:ph type="body" sz="quarter" idx="11" hasCustomPrompt="1"/>
          </p:nvPr>
        </p:nvSpPr>
        <p:spPr>
          <a:xfrm>
            <a:off x="969263"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73" name="Text Placeholder 72">
            <a:extLst>
              <a:ext uri="{FF2B5EF4-FFF2-40B4-BE49-F238E27FC236}">
                <a16:creationId xmlns:a16="http://schemas.microsoft.com/office/drawing/2014/main" id="{4A70775D-652E-EC73-73E9-295F472CF0AE}"/>
              </a:ext>
            </a:extLst>
          </p:cNvPr>
          <p:cNvSpPr>
            <a:spLocks noGrp="1"/>
          </p:cNvSpPr>
          <p:nvPr>
            <p:ph type="body" sz="quarter" idx="13" hasCustomPrompt="1"/>
          </p:nvPr>
        </p:nvSpPr>
        <p:spPr>
          <a:xfrm>
            <a:off x="969963" y="5101632"/>
            <a:ext cx="3052762" cy="324533"/>
          </a:xfrm>
          <a:prstGeom prst="rect">
            <a:avLst/>
          </a:prstGeom>
          <a:ln>
            <a:noFill/>
          </a:ln>
        </p:spPr>
        <p:txBody>
          <a:bodyPr/>
          <a:lstStyle>
            <a:lvl1pPr algn="ctr">
              <a:buNone/>
              <a:defRPr sz="1400" b="1" i="0" spc="150" baseline="0">
                <a:solidFill>
                  <a:schemeClr val="accent3"/>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77" name="Text Placeholder 72">
            <a:extLst>
              <a:ext uri="{FF2B5EF4-FFF2-40B4-BE49-F238E27FC236}">
                <a16:creationId xmlns:a16="http://schemas.microsoft.com/office/drawing/2014/main" id="{3295B75F-061D-353E-F25A-CFC93E56BE47}"/>
              </a:ext>
            </a:extLst>
          </p:cNvPr>
          <p:cNvSpPr>
            <a:spLocks noGrp="1"/>
          </p:cNvSpPr>
          <p:nvPr>
            <p:ph type="body" sz="quarter" idx="16" hasCustomPrompt="1"/>
          </p:nvPr>
        </p:nvSpPr>
        <p:spPr>
          <a:xfrm>
            <a:off x="8295437" y="5430405"/>
            <a:ext cx="3052762" cy="497584"/>
          </a:xfrm>
          <a:prstGeom prst="rect">
            <a:avLst/>
          </a:prstGeom>
          <a:ln>
            <a:noFill/>
          </a:ln>
        </p:spPr>
        <p:txBody>
          <a:bodyPr/>
          <a:lstStyle>
            <a:lvl1pPr algn="ctr">
              <a:lnSpc>
                <a:spcPct val="100000"/>
              </a:lnSpc>
              <a:buNone/>
              <a:defRPr sz="1200" b="0" i="0" spc="0" baseline="0">
                <a:solidFill>
                  <a:srgbClr val="FFFFFF"/>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78" name="Text Placeholder 70">
            <a:extLst>
              <a:ext uri="{FF2B5EF4-FFF2-40B4-BE49-F238E27FC236}">
                <a16:creationId xmlns:a16="http://schemas.microsoft.com/office/drawing/2014/main" id="{5FEE225E-62D0-EBB2-8AD7-7D202F34FBE8}"/>
              </a:ext>
            </a:extLst>
          </p:cNvPr>
          <p:cNvSpPr>
            <a:spLocks noGrp="1"/>
          </p:cNvSpPr>
          <p:nvPr>
            <p:ph type="body" sz="quarter" idx="17" hasCustomPrompt="1"/>
          </p:nvPr>
        </p:nvSpPr>
        <p:spPr>
          <a:xfrm>
            <a:off x="8295437" y="4167400"/>
            <a:ext cx="3052762" cy="863505"/>
          </a:xfrm>
          <a:prstGeom prst="rect">
            <a:avLst/>
          </a:prstGeom>
        </p:spPr>
        <p:txBody>
          <a:bodyPr/>
          <a:lstStyle>
            <a:lvl1pPr algn="ctr">
              <a:buNone/>
              <a:defRPr sz="6600">
                <a:solidFill>
                  <a:srgbClr val="FFFFFF"/>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82" name="Text Placeholder 68">
            <a:extLst>
              <a:ext uri="{FF2B5EF4-FFF2-40B4-BE49-F238E27FC236}">
                <a16:creationId xmlns:a16="http://schemas.microsoft.com/office/drawing/2014/main" id="{0D3BC912-CD44-B07A-F9B5-94CCE9C02671}"/>
              </a:ext>
            </a:extLst>
          </p:cNvPr>
          <p:cNvSpPr>
            <a:spLocks noGrp="1"/>
          </p:cNvSpPr>
          <p:nvPr>
            <p:ph type="body" sz="quarter" idx="18" hasCustomPrompt="1"/>
          </p:nvPr>
        </p:nvSpPr>
        <p:spPr>
          <a:xfrm>
            <a:off x="8294737"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83" name="Text Placeholder 72">
            <a:extLst>
              <a:ext uri="{FF2B5EF4-FFF2-40B4-BE49-F238E27FC236}">
                <a16:creationId xmlns:a16="http://schemas.microsoft.com/office/drawing/2014/main" id="{103B83C9-C3A8-7473-4DCC-42AE61DFB799}"/>
              </a:ext>
            </a:extLst>
          </p:cNvPr>
          <p:cNvSpPr>
            <a:spLocks noGrp="1"/>
          </p:cNvSpPr>
          <p:nvPr>
            <p:ph type="body" sz="quarter" idx="19" hasCustomPrompt="1"/>
          </p:nvPr>
        </p:nvSpPr>
        <p:spPr>
          <a:xfrm>
            <a:off x="8295437" y="5101632"/>
            <a:ext cx="3052762" cy="324533"/>
          </a:xfrm>
          <a:prstGeom prst="rect">
            <a:avLst/>
          </a:prstGeom>
          <a:ln>
            <a:noFill/>
          </a:ln>
        </p:spPr>
        <p:txBody>
          <a:bodyPr/>
          <a:lstStyle>
            <a:lvl1pPr algn="ctr">
              <a:buNone/>
              <a:defRPr sz="1400" b="1" i="0" spc="150" baseline="0">
                <a:solidFill>
                  <a:schemeClr val="accent3"/>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85" name="Text Placeholder 72">
            <a:extLst>
              <a:ext uri="{FF2B5EF4-FFF2-40B4-BE49-F238E27FC236}">
                <a16:creationId xmlns:a16="http://schemas.microsoft.com/office/drawing/2014/main" id="{3D8C9EC3-780E-688A-5456-5DA5BCA9B3F4}"/>
              </a:ext>
            </a:extLst>
          </p:cNvPr>
          <p:cNvSpPr>
            <a:spLocks noGrp="1"/>
          </p:cNvSpPr>
          <p:nvPr>
            <p:ph type="body" sz="quarter" idx="21" hasCustomPrompt="1"/>
          </p:nvPr>
        </p:nvSpPr>
        <p:spPr>
          <a:xfrm>
            <a:off x="4637837" y="5430405"/>
            <a:ext cx="3052762" cy="497584"/>
          </a:xfrm>
          <a:prstGeom prst="rect">
            <a:avLst/>
          </a:prstGeom>
          <a:ln>
            <a:noFill/>
          </a:ln>
        </p:spPr>
        <p:txBody>
          <a:bodyPr/>
          <a:lstStyle>
            <a:lvl1pPr algn="ctr">
              <a:lnSpc>
                <a:spcPct val="100000"/>
              </a:lnSpc>
              <a:buNone/>
              <a:defRPr sz="1200" b="0" i="0" spc="0" baseline="0">
                <a:solidFill>
                  <a:srgbClr val="FFFFFF"/>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86" name="Text Placeholder 70">
            <a:extLst>
              <a:ext uri="{FF2B5EF4-FFF2-40B4-BE49-F238E27FC236}">
                <a16:creationId xmlns:a16="http://schemas.microsoft.com/office/drawing/2014/main" id="{E5B0FC37-BACC-31B6-308F-6108CE132D95}"/>
              </a:ext>
            </a:extLst>
          </p:cNvPr>
          <p:cNvSpPr>
            <a:spLocks noGrp="1"/>
          </p:cNvSpPr>
          <p:nvPr>
            <p:ph type="body" sz="quarter" idx="22" hasCustomPrompt="1"/>
          </p:nvPr>
        </p:nvSpPr>
        <p:spPr>
          <a:xfrm>
            <a:off x="4637837" y="4167400"/>
            <a:ext cx="3052762" cy="863505"/>
          </a:xfrm>
          <a:prstGeom prst="rect">
            <a:avLst/>
          </a:prstGeom>
        </p:spPr>
        <p:txBody>
          <a:bodyPr/>
          <a:lstStyle>
            <a:lvl1pPr algn="ctr">
              <a:buNone/>
              <a:defRPr sz="6600">
                <a:solidFill>
                  <a:srgbClr val="FFFFFF"/>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90" name="Text Placeholder 68">
            <a:extLst>
              <a:ext uri="{FF2B5EF4-FFF2-40B4-BE49-F238E27FC236}">
                <a16:creationId xmlns:a16="http://schemas.microsoft.com/office/drawing/2014/main" id="{3B7CDFB7-8A0B-B101-3E65-1EABBCF57945}"/>
              </a:ext>
            </a:extLst>
          </p:cNvPr>
          <p:cNvSpPr>
            <a:spLocks noGrp="1"/>
          </p:cNvSpPr>
          <p:nvPr>
            <p:ph type="body" sz="quarter" idx="23" hasCustomPrompt="1"/>
          </p:nvPr>
        </p:nvSpPr>
        <p:spPr>
          <a:xfrm>
            <a:off x="4637137"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91" name="Text Placeholder 72">
            <a:extLst>
              <a:ext uri="{FF2B5EF4-FFF2-40B4-BE49-F238E27FC236}">
                <a16:creationId xmlns:a16="http://schemas.microsoft.com/office/drawing/2014/main" id="{C89C0C95-6106-DD21-9074-D3A7C99165E8}"/>
              </a:ext>
            </a:extLst>
          </p:cNvPr>
          <p:cNvSpPr>
            <a:spLocks noGrp="1"/>
          </p:cNvSpPr>
          <p:nvPr>
            <p:ph type="body" sz="quarter" idx="24" hasCustomPrompt="1"/>
          </p:nvPr>
        </p:nvSpPr>
        <p:spPr>
          <a:xfrm>
            <a:off x="4637837" y="5101632"/>
            <a:ext cx="3052762" cy="324533"/>
          </a:xfrm>
          <a:prstGeom prst="rect">
            <a:avLst/>
          </a:prstGeom>
          <a:ln>
            <a:noFill/>
          </a:ln>
        </p:spPr>
        <p:txBody>
          <a:bodyPr/>
          <a:lstStyle>
            <a:lvl1pPr algn="ctr">
              <a:buNone/>
              <a:defRPr sz="1400" b="1" i="0" spc="150" baseline="0">
                <a:solidFill>
                  <a:schemeClr val="accent3"/>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96" name="Rounded Rectangle 95">
            <a:extLst>
              <a:ext uri="{FF2B5EF4-FFF2-40B4-BE49-F238E27FC236}">
                <a16:creationId xmlns:a16="http://schemas.microsoft.com/office/drawing/2014/main" id="{B90FE076-6CD7-BC58-D3EC-7A92391C19CD}"/>
              </a:ext>
            </a:extLst>
          </p:cNvPr>
          <p:cNvSpPr/>
          <p:nvPr userDrawn="1"/>
        </p:nvSpPr>
        <p:spPr>
          <a:xfrm>
            <a:off x="768096"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ed Rectangle 96">
            <a:extLst>
              <a:ext uri="{FF2B5EF4-FFF2-40B4-BE49-F238E27FC236}">
                <a16:creationId xmlns:a16="http://schemas.microsoft.com/office/drawing/2014/main" id="{B950176F-5CE5-F62D-9AF6-0B2744F3EB76}"/>
              </a:ext>
            </a:extLst>
          </p:cNvPr>
          <p:cNvSpPr/>
          <p:nvPr userDrawn="1"/>
        </p:nvSpPr>
        <p:spPr>
          <a:xfrm>
            <a:off x="8093570"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ounded Rectangle 97">
            <a:extLst>
              <a:ext uri="{FF2B5EF4-FFF2-40B4-BE49-F238E27FC236}">
                <a16:creationId xmlns:a16="http://schemas.microsoft.com/office/drawing/2014/main" id="{815A0BE2-9991-1FF2-8524-69B89118A616}"/>
              </a:ext>
            </a:extLst>
          </p:cNvPr>
          <p:cNvSpPr/>
          <p:nvPr userDrawn="1"/>
        </p:nvSpPr>
        <p:spPr>
          <a:xfrm>
            <a:off x="4435970"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9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Column-IconText-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chemeClr val="accent2"/>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rgbClr val="F5F5F5"/>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rgbClr val="FFFFFF"/>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4966959"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3" y="2578522"/>
            <a:ext cx="1874519" cy="558800"/>
          </a:xfrm>
          <a:prstGeom prst="rect">
            <a:avLst/>
          </a:prstGeom>
        </p:spPr>
        <p:txBody>
          <a:bodyPr/>
          <a:lstStyle>
            <a:lvl1pPr marL="11113" indent="-11113" algn="ctr">
              <a:buNone/>
              <a:tabLst/>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cxnSp>
        <p:nvCxnSpPr>
          <p:cNvPr id="9" name="Straight Connector 8">
            <a:extLst>
              <a:ext uri="{FF2B5EF4-FFF2-40B4-BE49-F238E27FC236}">
                <a16:creationId xmlns:a16="http://schemas.microsoft.com/office/drawing/2014/main" id="{36C1672E-5E03-0E41-92D8-4E2D55F0AD1F}"/>
              </a:ext>
            </a:extLst>
          </p:cNvPr>
          <p:cNvCxnSpPr>
            <a:cxnSpLocks/>
          </p:cNvCxnSpPr>
          <p:nvPr userDrawn="1"/>
        </p:nvCxnSpPr>
        <p:spPr>
          <a:xfrm>
            <a:off x="2707002"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8" name="Text Placeholder 5">
            <a:extLst>
              <a:ext uri="{FF2B5EF4-FFF2-40B4-BE49-F238E27FC236}">
                <a16:creationId xmlns:a16="http://schemas.microsoft.com/office/drawing/2014/main" id="{BFD6DB3B-3898-2C83-A0E7-F167CD330884}"/>
              </a:ext>
            </a:extLst>
          </p:cNvPr>
          <p:cNvSpPr>
            <a:spLocks noGrp="1"/>
          </p:cNvSpPr>
          <p:nvPr>
            <p:ph type="body" sz="quarter" idx="14"/>
          </p:nvPr>
        </p:nvSpPr>
        <p:spPr>
          <a:xfrm>
            <a:off x="2899723"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rgbClr val="FFFFFF"/>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19" name="Text Placeholder 11">
            <a:extLst>
              <a:ext uri="{FF2B5EF4-FFF2-40B4-BE49-F238E27FC236}">
                <a16:creationId xmlns:a16="http://schemas.microsoft.com/office/drawing/2014/main" id="{0A7FFA22-AFAC-87EA-F4C0-177A9173FC41}"/>
              </a:ext>
            </a:extLst>
          </p:cNvPr>
          <p:cNvSpPr>
            <a:spLocks noGrp="1"/>
          </p:cNvSpPr>
          <p:nvPr>
            <p:ph type="body" sz="quarter" idx="15"/>
          </p:nvPr>
        </p:nvSpPr>
        <p:spPr>
          <a:xfrm>
            <a:off x="2899721" y="2578522"/>
            <a:ext cx="1874519" cy="558800"/>
          </a:xfrm>
          <a:prstGeom prst="rect">
            <a:avLst/>
          </a:prstGeom>
        </p:spPr>
        <p:txBody>
          <a:bodyPr/>
          <a:lstStyle>
            <a:lvl1pPr marL="11113" indent="-11113" algn="ctr">
              <a:buNone/>
              <a:tabLst/>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cxnSp>
        <p:nvCxnSpPr>
          <p:cNvPr id="20" name="Straight Connector 19">
            <a:extLst>
              <a:ext uri="{FF2B5EF4-FFF2-40B4-BE49-F238E27FC236}">
                <a16:creationId xmlns:a16="http://schemas.microsoft.com/office/drawing/2014/main" id="{8631C851-4F18-0FE4-474D-F2A5767AB499}"/>
              </a:ext>
            </a:extLst>
          </p:cNvPr>
          <p:cNvCxnSpPr>
            <a:cxnSpLocks/>
          </p:cNvCxnSpPr>
          <p:nvPr userDrawn="1"/>
        </p:nvCxnSpPr>
        <p:spPr>
          <a:xfrm>
            <a:off x="9486873"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21" name="Text Placeholder 11">
            <a:extLst>
              <a:ext uri="{FF2B5EF4-FFF2-40B4-BE49-F238E27FC236}">
                <a16:creationId xmlns:a16="http://schemas.microsoft.com/office/drawing/2014/main" id="{9A34DAFF-9678-0388-9509-856DE12C4673}"/>
              </a:ext>
            </a:extLst>
          </p:cNvPr>
          <p:cNvSpPr>
            <a:spLocks noGrp="1"/>
          </p:cNvSpPr>
          <p:nvPr>
            <p:ph type="body" sz="quarter" idx="16"/>
          </p:nvPr>
        </p:nvSpPr>
        <p:spPr>
          <a:xfrm>
            <a:off x="5159678" y="2578522"/>
            <a:ext cx="1874519" cy="558800"/>
          </a:xfrm>
          <a:prstGeom prst="rect">
            <a:avLst/>
          </a:prstGeom>
        </p:spPr>
        <p:txBody>
          <a:bodyPr/>
          <a:lstStyle>
            <a:lvl1pPr marL="11113" indent="-11113" algn="ctr">
              <a:buNone/>
              <a:tabLst/>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cxnSp>
        <p:nvCxnSpPr>
          <p:cNvPr id="22" name="Straight Connector 21">
            <a:extLst>
              <a:ext uri="{FF2B5EF4-FFF2-40B4-BE49-F238E27FC236}">
                <a16:creationId xmlns:a16="http://schemas.microsoft.com/office/drawing/2014/main" id="{F544D721-C03C-65AA-86FB-D503C185B5DD}"/>
              </a:ext>
            </a:extLst>
          </p:cNvPr>
          <p:cNvCxnSpPr>
            <a:cxnSpLocks/>
          </p:cNvCxnSpPr>
          <p:nvPr userDrawn="1"/>
        </p:nvCxnSpPr>
        <p:spPr>
          <a:xfrm>
            <a:off x="7226916"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23" name="Text Placeholder 11">
            <a:extLst>
              <a:ext uri="{FF2B5EF4-FFF2-40B4-BE49-F238E27FC236}">
                <a16:creationId xmlns:a16="http://schemas.microsoft.com/office/drawing/2014/main" id="{3E210934-F525-EAB6-E35B-8C724BE04FAA}"/>
              </a:ext>
            </a:extLst>
          </p:cNvPr>
          <p:cNvSpPr>
            <a:spLocks noGrp="1"/>
          </p:cNvSpPr>
          <p:nvPr>
            <p:ph type="body" sz="quarter" idx="17"/>
          </p:nvPr>
        </p:nvSpPr>
        <p:spPr>
          <a:xfrm>
            <a:off x="7419635" y="2578522"/>
            <a:ext cx="1874519" cy="558800"/>
          </a:xfrm>
          <a:prstGeom prst="rect">
            <a:avLst/>
          </a:prstGeom>
        </p:spPr>
        <p:txBody>
          <a:bodyPr/>
          <a:lstStyle>
            <a:lvl1pPr marL="11113" indent="-11113" algn="ctr">
              <a:buNone/>
              <a:tabLst/>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24" name="Text Placeholder 11">
            <a:extLst>
              <a:ext uri="{FF2B5EF4-FFF2-40B4-BE49-F238E27FC236}">
                <a16:creationId xmlns:a16="http://schemas.microsoft.com/office/drawing/2014/main" id="{04271ACE-1F4E-005F-C2FA-84D8B6A7BAB7}"/>
              </a:ext>
            </a:extLst>
          </p:cNvPr>
          <p:cNvSpPr>
            <a:spLocks noGrp="1"/>
          </p:cNvSpPr>
          <p:nvPr>
            <p:ph type="body" sz="quarter" idx="18"/>
          </p:nvPr>
        </p:nvSpPr>
        <p:spPr>
          <a:xfrm>
            <a:off x="9679592" y="2578522"/>
            <a:ext cx="1874519" cy="558800"/>
          </a:xfrm>
          <a:prstGeom prst="rect">
            <a:avLst/>
          </a:prstGeom>
        </p:spPr>
        <p:txBody>
          <a:bodyPr/>
          <a:lstStyle>
            <a:lvl1pPr marL="11113" indent="-11113" algn="ctr">
              <a:buNone/>
              <a:tabLst/>
              <a:defRPr sz="1800">
                <a:solidFill>
                  <a:srgbClr val="9ABD7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25" name="Text Placeholder 5">
            <a:extLst>
              <a:ext uri="{FF2B5EF4-FFF2-40B4-BE49-F238E27FC236}">
                <a16:creationId xmlns:a16="http://schemas.microsoft.com/office/drawing/2014/main" id="{B8E73A54-F4D6-2AF2-7622-749F6C6A8502}"/>
              </a:ext>
            </a:extLst>
          </p:cNvPr>
          <p:cNvSpPr>
            <a:spLocks noGrp="1"/>
          </p:cNvSpPr>
          <p:nvPr>
            <p:ph type="body" sz="quarter" idx="19"/>
          </p:nvPr>
        </p:nvSpPr>
        <p:spPr>
          <a:xfrm>
            <a:off x="5159678"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rgbClr val="FFFFFF"/>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27" name="Text Placeholder 5">
            <a:extLst>
              <a:ext uri="{FF2B5EF4-FFF2-40B4-BE49-F238E27FC236}">
                <a16:creationId xmlns:a16="http://schemas.microsoft.com/office/drawing/2014/main" id="{4288108E-A88E-846D-F0E5-F7E869D59646}"/>
              </a:ext>
            </a:extLst>
          </p:cNvPr>
          <p:cNvSpPr>
            <a:spLocks noGrp="1"/>
          </p:cNvSpPr>
          <p:nvPr>
            <p:ph type="body" sz="quarter" idx="20"/>
          </p:nvPr>
        </p:nvSpPr>
        <p:spPr>
          <a:xfrm>
            <a:off x="7419635"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rgbClr val="FFFFFF"/>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28" name="Text Placeholder 5">
            <a:extLst>
              <a:ext uri="{FF2B5EF4-FFF2-40B4-BE49-F238E27FC236}">
                <a16:creationId xmlns:a16="http://schemas.microsoft.com/office/drawing/2014/main" id="{0F7984BE-FDFC-1209-BF78-0326FFC96515}"/>
              </a:ext>
            </a:extLst>
          </p:cNvPr>
          <p:cNvSpPr>
            <a:spLocks noGrp="1"/>
          </p:cNvSpPr>
          <p:nvPr>
            <p:ph type="body" sz="quarter" idx="21"/>
          </p:nvPr>
        </p:nvSpPr>
        <p:spPr>
          <a:xfrm>
            <a:off x="9679594"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rgbClr val="FFFFFF"/>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30" name="Online Image Placeholder 29">
            <a:extLst>
              <a:ext uri="{FF2B5EF4-FFF2-40B4-BE49-F238E27FC236}">
                <a16:creationId xmlns:a16="http://schemas.microsoft.com/office/drawing/2014/main" id="{C1B7E1B7-2278-3944-5E06-8B353B26C2CA}"/>
              </a:ext>
            </a:extLst>
          </p:cNvPr>
          <p:cNvSpPr>
            <a:spLocks noGrp="1" noChangeAspect="1"/>
          </p:cNvSpPr>
          <p:nvPr>
            <p:ph type="clipArt" sz="quarter" idx="22"/>
          </p:nvPr>
        </p:nvSpPr>
        <p:spPr>
          <a:xfrm>
            <a:off x="1348424" y="2011363"/>
            <a:ext cx="457200" cy="452437"/>
          </a:xfrm>
          <a:prstGeom prst="rect">
            <a:avLst/>
          </a:prstGeom>
        </p:spPr>
        <p:txBody>
          <a:bodyPr/>
          <a:lstStyle/>
          <a:p>
            <a:endParaRPr lang="en-US"/>
          </a:p>
        </p:txBody>
      </p:sp>
      <p:sp>
        <p:nvSpPr>
          <p:cNvPr id="31" name="Online Image Placeholder 29">
            <a:extLst>
              <a:ext uri="{FF2B5EF4-FFF2-40B4-BE49-F238E27FC236}">
                <a16:creationId xmlns:a16="http://schemas.microsoft.com/office/drawing/2014/main" id="{21624599-75E9-8DE0-BE15-940904CF1858}"/>
              </a:ext>
            </a:extLst>
          </p:cNvPr>
          <p:cNvSpPr>
            <a:spLocks noGrp="1" noChangeAspect="1"/>
          </p:cNvSpPr>
          <p:nvPr>
            <p:ph type="clipArt" sz="quarter" idx="23"/>
          </p:nvPr>
        </p:nvSpPr>
        <p:spPr>
          <a:xfrm>
            <a:off x="3608381" y="2011363"/>
            <a:ext cx="457200" cy="452437"/>
          </a:xfrm>
          <a:prstGeom prst="rect">
            <a:avLst/>
          </a:prstGeom>
        </p:spPr>
        <p:txBody>
          <a:bodyPr/>
          <a:lstStyle/>
          <a:p>
            <a:endParaRPr lang="en-US"/>
          </a:p>
        </p:txBody>
      </p:sp>
      <p:sp>
        <p:nvSpPr>
          <p:cNvPr id="32" name="Online Image Placeholder 29">
            <a:extLst>
              <a:ext uri="{FF2B5EF4-FFF2-40B4-BE49-F238E27FC236}">
                <a16:creationId xmlns:a16="http://schemas.microsoft.com/office/drawing/2014/main" id="{3C5DB7AA-BC0B-1157-41F7-5E7D64037CDF}"/>
              </a:ext>
            </a:extLst>
          </p:cNvPr>
          <p:cNvSpPr>
            <a:spLocks noGrp="1" noChangeAspect="1"/>
          </p:cNvSpPr>
          <p:nvPr>
            <p:ph type="clipArt" sz="quarter" idx="24"/>
          </p:nvPr>
        </p:nvSpPr>
        <p:spPr>
          <a:xfrm>
            <a:off x="5868338" y="2011363"/>
            <a:ext cx="457200" cy="452437"/>
          </a:xfrm>
          <a:prstGeom prst="rect">
            <a:avLst/>
          </a:prstGeom>
        </p:spPr>
        <p:txBody>
          <a:bodyPr/>
          <a:lstStyle/>
          <a:p>
            <a:endParaRPr lang="en-US"/>
          </a:p>
        </p:txBody>
      </p:sp>
      <p:sp>
        <p:nvSpPr>
          <p:cNvPr id="33" name="Online Image Placeholder 29">
            <a:extLst>
              <a:ext uri="{FF2B5EF4-FFF2-40B4-BE49-F238E27FC236}">
                <a16:creationId xmlns:a16="http://schemas.microsoft.com/office/drawing/2014/main" id="{5E7B8BC9-76C3-8BBE-95B8-45286718AE77}"/>
              </a:ext>
            </a:extLst>
          </p:cNvPr>
          <p:cNvSpPr>
            <a:spLocks noGrp="1" noChangeAspect="1"/>
          </p:cNvSpPr>
          <p:nvPr>
            <p:ph type="clipArt" sz="quarter" idx="25"/>
          </p:nvPr>
        </p:nvSpPr>
        <p:spPr>
          <a:xfrm>
            <a:off x="8128295" y="2011363"/>
            <a:ext cx="457200" cy="452437"/>
          </a:xfrm>
          <a:prstGeom prst="rect">
            <a:avLst/>
          </a:prstGeom>
        </p:spPr>
        <p:txBody>
          <a:bodyPr/>
          <a:lstStyle/>
          <a:p>
            <a:endParaRPr lang="en-US"/>
          </a:p>
        </p:txBody>
      </p:sp>
      <p:sp>
        <p:nvSpPr>
          <p:cNvPr id="34" name="Online Image Placeholder 29">
            <a:extLst>
              <a:ext uri="{FF2B5EF4-FFF2-40B4-BE49-F238E27FC236}">
                <a16:creationId xmlns:a16="http://schemas.microsoft.com/office/drawing/2014/main" id="{599A02FD-F21B-CD0B-F4E3-0FFEF1747BAB}"/>
              </a:ext>
            </a:extLst>
          </p:cNvPr>
          <p:cNvSpPr>
            <a:spLocks noGrp="1" noChangeAspect="1"/>
          </p:cNvSpPr>
          <p:nvPr>
            <p:ph type="clipArt" sz="quarter" idx="26"/>
          </p:nvPr>
        </p:nvSpPr>
        <p:spPr>
          <a:xfrm>
            <a:off x="10388251" y="2011363"/>
            <a:ext cx="457200" cy="452437"/>
          </a:xfrm>
          <a:prstGeom prst="rect">
            <a:avLst/>
          </a:prstGeom>
        </p:spPr>
        <p:txBody>
          <a:bodyPr/>
          <a:lstStyle/>
          <a:p>
            <a:endParaRPr lang="en-US"/>
          </a:p>
        </p:txBody>
      </p:sp>
    </p:spTree>
    <p:extLst>
      <p:ext uri="{BB962C8B-B14F-4D97-AF65-F5344CB8AC3E}">
        <p14:creationId xmlns:p14="http://schemas.microsoft.com/office/powerpoint/2010/main" val="1912614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From-To-Dark">
    <p:spTree>
      <p:nvGrpSpPr>
        <p:cNvPr id="1" name=""/>
        <p:cNvGrpSpPr/>
        <p:nvPr/>
      </p:nvGrpSpPr>
      <p:grpSpPr>
        <a:xfrm>
          <a:off x="0" y="0"/>
          <a:ext cx="0" cy="0"/>
          <a:chOff x="0" y="0"/>
          <a:chExt cx="0" cy="0"/>
        </a:xfrm>
      </p:grpSpPr>
      <p:cxnSp>
        <p:nvCxnSpPr>
          <p:cNvPr id="40" name="Straight Arrow Connector 39">
            <a:extLst>
              <a:ext uri="{FF2B5EF4-FFF2-40B4-BE49-F238E27FC236}">
                <a16:creationId xmlns:a16="http://schemas.microsoft.com/office/drawing/2014/main" id="{B275E0A3-AFD4-41A2-B2BB-7CB3B86A22A5}"/>
              </a:ext>
            </a:extLst>
          </p:cNvPr>
          <p:cNvCxnSpPr>
            <a:cxnSpLocks/>
          </p:cNvCxnSpPr>
          <p:nvPr userDrawn="1"/>
        </p:nvCxnSpPr>
        <p:spPr>
          <a:xfrm>
            <a:off x="4248392" y="5391156"/>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41" name="Text Placeholder 58">
            <a:extLst>
              <a:ext uri="{FF2B5EF4-FFF2-40B4-BE49-F238E27FC236}">
                <a16:creationId xmlns:a16="http://schemas.microsoft.com/office/drawing/2014/main" id="{91C2584F-8269-49DC-7CDD-4718C6251DE4}"/>
              </a:ext>
            </a:extLst>
          </p:cNvPr>
          <p:cNvSpPr>
            <a:spLocks noGrp="1"/>
          </p:cNvSpPr>
          <p:nvPr>
            <p:ph type="body" sz="quarter" idx="21"/>
          </p:nvPr>
        </p:nvSpPr>
        <p:spPr>
          <a:xfrm>
            <a:off x="627885" y="5230156"/>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42" name="Text Placeholder 58">
            <a:extLst>
              <a:ext uri="{FF2B5EF4-FFF2-40B4-BE49-F238E27FC236}">
                <a16:creationId xmlns:a16="http://schemas.microsoft.com/office/drawing/2014/main" id="{08D35997-8A23-EB90-BB36-D3AE0D55464A}"/>
              </a:ext>
            </a:extLst>
          </p:cNvPr>
          <p:cNvSpPr>
            <a:spLocks noGrp="1"/>
          </p:cNvSpPr>
          <p:nvPr>
            <p:ph type="body" sz="quarter" idx="22"/>
          </p:nvPr>
        </p:nvSpPr>
        <p:spPr>
          <a:xfrm>
            <a:off x="7240182" y="5230156"/>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cxnSp>
        <p:nvCxnSpPr>
          <p:cNvPr id="34" name="Straight Arrow Connector 33">
            <a:extLst>
              <a:ext uri="{FF2B5EF4-FFF2-40B4-BE49-F238E27FC236}">
                <a16:creationId xmlns:a16="http://schemas.microsoft.com/office/drawing/2014/main" id="{766918ED-5A10-EBF6-B4E5-72DDF61A448F}"/>
              </a:ext>
            </a:extLst>
          </p:cNvPr>
          <p:cNvCxnSpPr>
            <a:cxnSpLocks/>
          </p:cNvCxnSpPr>
          <p:nvPr userDrawn="1"/>
        </p:nvCxnSpPr>
        <p:spPr>
          <a:xfrm>
            <a:off x="4248392" y="4759517"/>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35" name="Text Placeholder 58">
            <a:extLst>
              <a:ext uri="{FF2B5EF4-FFF2-40B4-BE49-F238E27FC236}">
                <a16:creationId xmlns:a16="http://schemas.microsoft.com/office/drawing/2014/main" id="{280D4AF7-FF4F-1658-F670-8E090186DDD8}"/>
              </a:ext>
            </a:extLst>
          </p:cNvPr>
          <p:cNvSpPr>
            <a:spLocks noGrp="1"/>
          </p:cNvSpPr>
          <p:nvPr>
            <p:ph type="body" sz="quarter" idx="19"/>
          </p:nvPr>
        </p:nvSpPr>
        <p:spPr>
          <a:xfrm>
            <a:off x="627885" y="4598517"/>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36" name="Text Placeholder 58">
            <a:extLst>
              <a:ext uri="{FF2B5EF4-FFF2-40B4-BE49-F238E27FC236}">
                <a16:creationId xmlns:a16="http://schemas.microsoft.com/office/drawing/2014/main" id="{1262A6BF-4B80-3AA4-EFEB-BF44DD86A30B}"/>
              </a:ext>
            </a:extLst>
          </p:cNvPr>
          <p:cNvSpPr>
            <a:spLocks noGrp="1"/>
          </p:cNvSpPr>
          <p:nvPr>
            <p:ph type="body" sz="quarter" idx="20"/>
          </p:nvPr>
        </p:nvSpPr>
        <p:spPr>
          <a:xfrm>
            <a:off x="7240182" y="4598517"/>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cxnSp>
        <p:nvCxnSpPr>
          <p:cNvPr id="9" name="Straight Arrow Connector 8">
            <a:extLst>
              <a:ext uri="{FF2B5EF4-FFF2-40B4-BE49-F238E27FC236}">
                <a16:creationId xmlns:a16="http://schemas.microsoft.com/office/drawing/2014/main" id="{B3701052-526F-7CB6-8E84-BA349384F669}"/>
              </a:ext>
            </a:extLst>
          </p:cNvPr>
          <p:cNvCxnSpPr>
            <a:cxnSpLocks/>
          </p:cNvCxnSpPr>
          <p:nvPr userDrawn="1"/>
        </p:nvCxnSpPr>
        <p:spPr>
          <a:xfrm>
            <a:off x="4248392" y="4127878"/>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14" name="Text Placeholder 58">
            <a:extLst>
              <a:ext uri="{FF2B5EF4-FFF2-40B4-BE49-F238E27FC236}">
                <a16:creationId xmlns:a16="http://schemas.microsoft.com/office/drawing/2014/main" id="{17217DED-E2E6-FE99-05EC-972CAFCA3748}"/>
              </a:ext>
            </a:extLst>
          </p:cNvPr>
          <p:cNvSpPr>
            <a:spLocks noGrp="1"/>
          </p:cNvSpPr>
          <p:nvPr>
            <p:ph type="body" sz="quarter" idx="15"/>
          </p:nvPr>
        </p:nvSpPr>
        <p:spPr>
          <a:xfrm>
            <a:off x="627885" y="3966878"/>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18" name="Text Placeholder 58">
            <a:extLst>
              <a:ext uri="{FF2B5EF4-FFF2-40B4-BE49-F238E27FC236}">
                <a16:creationId xmlns:a16="http://schemas.microsoft.com/office/drawing/2014/main" id="{5EE1A2C4-8105-4FDC-5E86-5ECF31F54C9E}"/>
              </a:ext>
            </a:extLst>
          </p:cNvPr>
          <p:cNvSpPr>
            <a:spLocks noGrp="1"/>
          </p:cNvSpPr>
          <p:nvPr>
            <p:ph type="body" sz="quarter" idx="18"/>
          </p:nvPr>
        </p:nvSpPr>
        <p:spPr>
          <a:xfrm>
            <a:off x="7240182" y="3966878"/>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cxnSp>
        <p:nvCxnSpPr>
          <p:cNvPr id="10" name="Straight Arrow Connector 9">
            <a:extLst>
              <a:ext uri="{FF2B5EF4-FFF2-40B4-BE49-F238E27FC236}">
                <a16:creationId xmlns:a16="http://schemas.microsoft.com/office/drawing/2014/main" id="{ABD88206-5E27-6286-A5CE-0D03F5B341E1}"/>
              </a:ext>
            </a:extLst>
          </p:cNvPr>
          <p:cNvCxnSpPr>
            <a:cxnSpLocks/>
          </p:cNvCxnSpPr>
          <p:nvPr userDrawn="1"/>
        </p:nvCxnSpPr>
        <p:spPr>
          <a:xfrm>
            <a:off x="4248392" y="3496239"/>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13" name="Text Placeholder 58">
            <a:extLst>
              <a:ext uri="{FF2B5EF4-FFF2-40B4-BE49-F238E27FC236}">
                <a16:creationId xmlns:a16="http://schemas.microsoft.com/office/drawing/2014/main" id="{CFB40A84-15E8-525B-3FC7-790D606FEC4A}"/>
              </a:ext>
            </a:extLst>
          </p:cNvPr>
          <p:cNvSpPr>
            <a:spLocks noGrp="1"/>
          </p:cNvSpPr>
          <p:nvPr>
            <p:ph type="body" sz="quarter" idx="14"/>
          </p:nvPr>
        </p:nvSpPr>
        <p:spPr>
          <a:xfrm>
            <a:off x="627885" y="3335239"/>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17" name="Text Placeholder 58">
            <a:extLst>
              <a:ext uri="{FF2B5EF4-FFF2-40B4-BE49-F238E27FC236}">
                <a16:creationId xmlns:a16="http://schemas.microsoft.com/office/drawing/2014/main" id="{6F5D13BD-5CE2-F0F4-FBEC-9A363C67A808}"/>
              </a:ext>
            </a:extLst>
          </p:cNvPr>
          <p:cNvSpPr>
            <a:spLocks noGrp="1"/>
          </p:cNvSpPr>
          <p:nvPr>
            <p:ph type="body" sz="quarter" idx="17"/>
          </p:nvPr>
        </p:nvSpPr>
        <p:spPr>
          <a:xfrm>
            <a:off x="7240182" y="3335239"/>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cxnSp>
        <p:nvCxnSpPr>
          <p:cNvPr id="5" name="Straight Arrow Connector 4">
            <a:extLst>
              <a:ext uri="{FF2B5EF4-FFF2-40B4-BE49-F238E27FC236}">
                <a16:creationId xmlns:a16="http://schemas.microsoft.com/office/drawing/2014/main" id="{1645B7B5-A002-E7C7-3CDF-AE7FA23CDB26}"/>
              </a:ext>
            </a:extLst>
          </p:cNvPr>
          <p:cNvCxnSpPr>
            <a:cxnSpLocks/>
          </p:cNvCxnSpPr>
          <p:nvPr userDrawn="1"/>
        </p:nvCxnSpPr>
        <p:spPr>
          <a:xfrm>
            <a:off x="4248392" y="2864600"/>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12" name="Text Placeholder 58">
            <a:extLst>
              <a:ext uri="{FF2B5EF4-FFF2-40B4-BE49-F238E27FC236}">
                <a16:creationId xmlns:a16="http://schemas.microsoft.com/office/drawing/2014/main" id="{8EA02AC1-A982-543E-9479-DDBA58B797A0}"/>
              </a:ext>
            </a:extLst>
          </p:cNvPr>
          <p:cNvSpPr>
            <a:spLocks noGrp="1"/>
          </p:cNvSpPr>
          <p:nvPr>
            <p:ph type="body" sz="quarter" idx="13"/>
          </p:nvPr>
        </p:nvSpPr>
        <p:spPr>
          <a:xfrm>
            <a:off x="627885" y="2703600"/>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15" name="Text Placeholder 58">
            <a:extLst>
              <a:ext uri="{FF2B5EF4-FFF2-40B4-BE49-F238E27FC236}">
                <a16:creationId xmlns:a16="http://schemas.microsoft.com/office/drawing/2014/main" id="{792BDF0D-89CE-16C2-6AC8-D700CB192E26}"/>
              </a:ext>
            </a:extLst>
          </p:cNvPr>
          <p:cNvSpPr>
            <a:spLocks noGrp="1"/>
          </p:cNvSpPr>
          <p:nvPr>
            <p:ph type="body" sz="quarter" idx="16"/>
          </p:nvPr>
        </p:nvSpPr>
        <p:spPr>
          <a:xfrm>
            <a:off x="7240182" y="2703600"/>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2A25DA31-F258-B9B9-94BD-A17250317DE2}"/>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2190147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se Study_3-Column-Dark">
    <p:spTree>
      <p:nvGrpSpPr>
        <p:cNvPr id="1" name=""/>
        <p:cNvGrpSpPr/>
        <p:nvPr/>
      </p:nvGrpSpPr>
      <p:grpSpPr>
        <a:xfrm>
          <a:off x="0" y="0"/>
          <a:ext cx="0" cy="0"/>
          <a:chOff x="0" y="0"/>
          <a:chExt cx="0" cy="0"/>
        </a:xfrm>
      </p:grpSpPr>
      <p:sp useBgFill="1">
        <p:nvSpPr>
          <p:cNvPr id="6" name="Picture Placeholder 5">
            <a:extLst>
              <a:ext uri="{FF2B5EF4-FFF2-40B4-BE49-F238E27FC236}">
                <a16:creationId xmlns:a16="http://schemas.microsoft.com/office/drawing/2014/main" id="{3B063AFA-116E-95B7-6D76-124E9C92A5A0}"/>
              </a:ext>
            </a:extLst>
          </p:cNvPr>
          <p:cNvSpPr>
            <a:spLocks noGrp="1"/>
          </p:cNvSpPr>
          <p:nvPr>
            <p:ph type="pic" sz="quarter" idx="12"/>
          </p:nvPr>
        </p:nvSpPr>
        <p:spPr>
          <a:xfrm>
            <a:off x="0" y="0"/>
            <a:ext cx="12192000" cy="6858000"/>
          </a:xfrm>
          <a:prstGeom prst="rect">
            <a:avLst/>
          </a:prstGeom>
          <a:ln>
            <a:noFill/>
          </a:ln>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2A25DA31-F258-B9B9-94BD-A17250317DE2}"/>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40" name="Text Placeholder 39">
            <a:extLst>
              <a:ext uri="{FF2B5EF4-FFF2-40B4-BE49-F238E27FC236}">
                <a16:creationId xmlns:a16="http://schemas.microsoft.com/office/drawing/2014/main" id="{D2C9AD20-5304-E59A-4D10-272AC6E100F5}"/>
              </a:ext>
            </a:extLst>
          </p:cNvPr>
          <p:cNvSpPr>
            <a:spLocks noGrp="1"/>
          </p:cNvSpPr>
          <p:nvPr>
            <p:ph type="body" sz="quarter" idx="13" hasCustomPrompt="1"/>
          </p:nvPr>
        </p:nvSpPr>
        <p:spPr>
          <a:xfrm>
            <a:off x="969260" y="4451394"/>
            <a:ext cx="3054099" cy="648101"/>
          </a:xfrm>
          <a:prstGeom prst="rect">
            <a:avLst/>
          </a:prstGeom>
        </p:spPr>
        <p:txBody>
          <a:bodyPr/>
          <a:lstStyle>
            <a:lvl1pPr algn="ctr">
              <a:buNone/>
              <a:defRPr sz="4800">
                <a:solidFill>
                  <a:srgbClr val="F5F5F5"/>
                </a:solidFill>
              </a:defRPr>
            </a:lvl1pPr>
            <a:lvl2pPr>
              <a:defRPr>
                <a:solidFill>
                  <a:srgbClr val="F5F5F5"/>
                </a:solidFill>
              </a:defRPr>
            </a:lvl2pPr>
            <a:lvl3pPr>
              <a:defRPr>
                <a:solidFill>
                  <a:srgbClr val="F5F5F5"/>
                </a:solidFill>
              </a:defRPr>
            </a:lvl3pPr>
            <a:lvl4pPr>
              <a:defRPr>
                <a:solidFill>
                  <a:srgbClr val="F5F5F5"/>
                </a:solidFill>
              </a:defRPr>
            </a:lvl4pPr>
            <a:lvl5pPr>
              <a:defRPr>
                <a:solidFill>
                  <a:srgbClr val="F5F5F5"/>
                </a:solidFill>
              </a:defRPr>
            </a:lvl5pPr>
          </a:lstStyle>
          <a:p>
            <a:pPr lvl="0"/>
            <a:r>
              <a:rPr lang="en-US"/>
              <a:t>XXX</a:t>
            </a:r>
          </a:p>
        </p:txBody>
      </p:sp>
      <p:sp>
        <p:nvSpPr>
          <p:cNvPr id="42" name="Text Placeholder 41">
            <a:extLst>
              <a:ext uri="{FF2B5EF4-FFF2-40B4-BE49-F238E27FC236}">
                <a16:creationId xmlns:a16="http://schemas.microsoft.com/office/drawing/2014/main" id="{D3A27F2F-0451-A800-F964-858E95219BD1}"/>
              </a:ext>
            </a:extLst>
          </p:cNvPr>
          <p:cNvSpPr>
            <a:spLocks noGrp="1"/>
          </p:cNvSpPr>
          <p:nvPr>
            <p:ph type="body" sz="quarter" idx="14"/>
          </p:nvPr>
        </p:nvSpPr>
        <p:spPr>
          <a:xfrm>
            <a:off x="969963" y="5203148"/>
            <a:ext cx="3052762" cy="373063"/>
          </a:xfrm>
          <a:prstGeom prst="rect">
            <a:avLst/>
          </a:prstGeom>
        </p:spPr>
        <p:txBody>
          <a:bodyPr/>
          <a:lstStyle>
            <a:lvl1pPr algn="ct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
        <p:nvSpPr>
          <p:cNvPr id="44" name="Text Placeholder 39">
            <a:extLst>
              <a:ext uri="{FF2B5EF4-FFF2-40B4-BE49-F238E27FC236}">
                <a16:creationId xmlns:a16="http://schemas.microsoft.com/office/drawing/2014/main" id="{AEC18A2B-B86C-9F99-F8E1-CD579C246AE2}"/>
              </a:ext>
            </a:extLst>
          </p:cNvPr>
          <p:cNvSpPr>
            <a:spLocks noGrp="1"/>
          </p:cNvSpPr>
          <p:nvPr>
            <p:ph type="body" sz="quarter" idx="15" hasCustomPrompt="1"/>
          </p:nvPr>
        </p:nvSpPr>
        <p:spPr>
          <a:xfrm>
            <a:off x="4580561" y="4451394"/>
            <a:ext cx="3054099" cy="648101"/>
          </a:xfrm>
          <a:prstGeom prst="rect">
            <a:avLst/>
          </a:prstGeom>
        </p:spPr>
        <p:txBody>
          <a:bodyPr/>
          <a:lstStyle>
            <a:lvl1pPr algn="ctr">
              <a:buNone/>
              <a:defRPr sz="4800">
                <a:solidFill>
                  <a:srgbClr val="F5F5F5"/>
                </a:solidFill>
              </a:defRPr>
            </a:lvl1pPr>
            <a:lvl2pPr>
              <a:defRPr>
                <a:solidFill>
                  <a:srgbClr val="F5F5F5"/>
                </a:solidFill>
              </a:defRPr>
            </a:lvl2pPr>
            <a:lvl3pPr>
              <a:defRPr>
                <a:solidFill>
                  <a:srgbClr val="F5F5F5"/>
                </a:solidFill>
              </a:defRPr>
            </a:lvl3pPr>
            <a:lvl4pPr>
              <a:defRPr>
                <a:solidFill>
                  <a:srgbClr val="F5F5F5"/>
                </a:solidFill>
              </a:defRPr>
            </a:lvl4pPr>
            <a:lvl5pPr>
              <a:defRPr>
                <a:solidFill>
                  <a:srgbClr val="F5F5F5"/>
                </a:solidFill>
              </a:defRPr>
            </a:lvl5pPr>
          </a:lstStyle>
          <a:p>
            <a:pPr lvl="0"/>
            <a:r>
              <a:rPr lang="en-US"/>
              <a:t>XXX</a:t>
            </a:r>
          </a:p>
        </p:txBody>
      </p:sp>
      <p:sp>
        <p:nvSpPr>
          <p:cNvPr id="45" name="Text Placeholder 41">
            <a:extLst>
              <a:ext uri="{FF2B5EF4-FFF2-40B4-BE49-F238E27FC236}">
                <a16:creationId xmlns:a16="http://schemas.microsoft.com/office/drawing/2014/main" id="{32157D35-2EDE-9B4A-A584-8A2FCEB164C9}"/>
              </a:ext>
            </a:extLst>
          </p:cNvPr>
          <p:cNvSpPr>
            <a:spLocks noGrp="1"/>
          </p:cNvSpPr>
          <p:nvPr>
            <p:ph type="body" sz="quarter" idx="16"/>
          </p:nvPr>
        </p:nvSpPr>
        <p:spPr>
          <a:xfrm>
            <a:off x="4581264" y="5203148"/>
            <a:ext cx="3052762" cy="373063"/>
          </a:xfrm>
          <a:prstGeom prst="rect">
            <a:avLst/>
          </a:prstGeom>
        </p:spPr>
        <p:txBody>
          <a:bodyPr/>
          <a:lstStyle>
            <a:lvl1pPr algn="ct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
        <p:nvSpPr>
          <p:cNvPr id="46" name="Text Placeholder 39">
            <a:extLst>
              <a:ext uri="{FF2B5EF4-FFF2-40B4-BE49-F238E27FC236}">
                <a16:creationId xmlns:a16="http://schemas.microsoft.com/office/drawing/2014/main" id="{0F409CE4-CB74-E6B1-CABD-A8CAB79A11C6}"/>
              </a:ext>
            </a:extLst>
          </p:cNvPr>
          <p:cNvSpPr>
            <a:spLocks noGrp="1"/>
          </p:cNvSpPr>
          <p:nvPr>
            <p:ph type="body" sz="quarter" idx="17" hasCustomPrompt="1"/>
          </p:nvPr>
        </p:nvSpPr>
        <p:spPr>
          <a:xfrm>
            <a:off x="8191862" y="4451394"/>
            <a:ext cx="3054099" cy="648101"/>
          </a:xfrm>
          <a:prstGeom prst="rect">
            <a:avLst/>
          </a:prstGeom>
        </p:spPr>
        <p:txBody>
          <a:bodyPr/>
          <a:lstStyle>
            <a:lvl1pPr algn="ctr">
              <a:buNone/>
              <a:defRPr sz="4800">
                <a:solidFill>
                  <a:srgbClr val="F5F5F5"/>
                </a:solidFill>
              </a:defRPr>
            </a:lvl1pPr>
            <a:lvl2pPr>
              <a:defRPr>
                <a:solidFill>
                  <a:srgbClr val="F5F5F5"/>
                </a:solidFill>
              </a:defRPr>
            </a:lvl2pPr>
            <a:lvl3pPr>
              <a:defRPr>
                <a:solidFill>
                  <a:srgbClr val="F5F5F5"/>
                </a:solidFill>
              </a:defRPr>
            </a:lvl3pPr>
            <a:lvl4pPr>
              <a:defRPr>
                <a:solidFill>
                  <a:srgbClr val="F5F5F5"/>
                </a:solidFill>
              </a:defRPr>
            </a:lvl4pPr>
            <a:lvl5pPr>
              <a:defRPr>
                <a:solidFill>
                  <a:srgbClr val="F5F5F5"/>
                </a:solidFill>
              </a:defRPr>
            </a:lvl5pPr>
          </a:lstStyle>
          <a:p>
            <a:pPr lvl="0"/>
            <a:r>
              <a:rPr lang="en-US"/>
              <a:t>XXX</a:t>
            </a:r>
          </a:p>
        </p:txBody>
      </p:sp>
      <p:sp>
        <p:nvSpPr>
          <p:cNvPr id="47" name="Text Placeholder 41">
            <a:extLst>
              <a:ext uri="{FF2B5EF4-FFF2-40B4-BE49-F238E27FC236}">
                <a16:creationId xmlns:a16="http://schemas.microsoft.com/office/drawing/2014/main" id="{A5BDB4E7-01CC-618A-6A5D-1C5295D0642D}"/>
              </a:ext>
            </a:extLst>
          </p:cNvPr>
          <p:cNvSpPr>
            <a:spLocks noGrp="1"/>
          </p:cNvSpPr>
          <p:nvPr>
            <p:ph type="body" sz="quarter" idx="18"/>
          </p:nvPr>
        </p:nvSpPr>
        <p:spPr>
          <a:xfrm>
            <a:off x="8192565" y="5203148"/>
            <a:ext cx="3052762" cy="373063"/>
          </a:xfrm>
          <a:prstGeom prst="rect">
            <a:avLst/>
          </a:prstGeom>
        </p:spPr>
        <p:txBody>
          <a:bodyPr/>
          <a:lstStyle>
            <a:lvl1pPr algn="ct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178770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animEffect transition="in" filter="fade">
                                      <p:cBhvr>
                                        <p:cTn id="7" dur="1000"/>
                                        <p:tgtEl>
                                          <p:spTgt spid="4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xEl>
                                              <p:pRg st="0" end="0"/>
                                            </p:txEl>
                                          </p:spTgt>
                                        </p:tgtEl>
                                        <p:attrNameLst>
                                          <p:attrName>style.visibility</p:attrName>
                                        </p:attrNameLst>
                                      </p:cBhvr>
                                      <p:to>
                                        <p:strVal val="visible"/>
                                      </p:to>
                                    </p:set>
                                    <p:animEffect transition="in" filter="fade">
                                      <p:cBhvr>
                                        <p:cTn id="10" dur="1000"/>
                                        <p:tgtEl>
                                          <p:spTgt spid="42">
                                            <p:txEl>
                                              <p:pRg st="0" end="0"/>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4">
                                            <p:txEl>
                                              <p:pRg st="0" end="0"/>
                                            </p:txEl>
                                          </p:spTgt>
                                        </p:tgtEl>
                                        <p:attrNameLst>
                                          <p:attrName>style.visibility</p:attrName>
                                        </p:attrNameLst>
                                      </p:cBhvr>
                                      <p:to>
                                        <p:strVal val="visible"/>
                                      </p:to>
                                    </p:set>
                                    <p:animEffect transition="in" filter="fade">
                                      <p:cBhvr>
                                        <p:cTn id="14" dur="1000"/>
                                        <p:tgtEl>
                                          <p:spTgt spid="44">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5">
                                            <p:txEl>
                                              <p:pRg st="0" end="0"/>
                                            </p:txEl>
                                          </p:spTgt>
                                        </p:tgtEl>
                                        <p:attrNameLst>
                                          <p:attrName>style.visibility</p:attrName>
                                        </p:attrNameLst>
                                      </p:cBhvr>
                                      <p:to>
                                        <p:strVal val="visible"/>
                                      </p:to>
                                    </p:set>
                                    <p:animEffect transition="in" filter="fade">
                                      <p:cBhvr>
                                        <p:cTn id="17" dur="1000"/>
                                        <p:tgtEl>
                                          <p:spTgt spid="45">
                                            <p:txEl>
                                              <p:pRg st="0" end="0"/>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1000"/>
                                        <p:tgtEl>
                                          <p:spTgt spid="46">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7">
                                            <p:txEl>
                                              <p:pRg st="0" end="0"/>
                                            </p:txEl>
                                          </p:spTgt>
                                        </p:tgtEl>
                                        <p:attrNameLst>
                                          <p:attrName>style.visibility</p:attrName>
                                        </p:attrNameLst>
                                      </p:cBhvr>
                                      <p:to>
                                        <p:strVal val="visible"/>
                                      </p:to>
                                    </p:set>
                                    <p:animEffect transition="in" filter="fade">
                                      <p:cBhvr>
                                        <p:cTn id="24" dur="10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p">
        <p:tmplLst>
          <p:tmpl lvl="1">
            <p:tnLst>
              <p:par>
                <p:cTn presetID="10" presetClass="entr" presetSubtype="0"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1000"/>
                        <p:tgtEl>
                          <p:spTgt spid="40"/>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1000"/>
                        <p:tgtEl>
                          <p:spTgt spid="42"/>
                        </p:tgtEl>
                      </p:cBhvr>
                    </p:animEffect>
                  </p:childTnLst>
                </p:cTn>
              </p:par>
            </p:tnLst>
          </p:tmpl>
        </p:tmplLst>
      </p:bldP>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10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1000"/>
                        <p:tgtEl>
                          <p:spTgt spid="45"/>
                        </p:tgtEl>
                      </p:cBhvr>
                    </p:animEffect>
                  </p:childTnLst>
                </p:cTn>
              </p:par>
            </p:tnLst>
          </p:tmpl>
        </p:tmplLst>
      </p:bldP>
      <p:bldP spid="46" grpId="0" build="p">
        <p:tmplLst>
          <p:tmpl lvl="1">
            <p:tnLst>
              <p:par>
                <p:cTn presetID="10" presetClass="entr" presetSubtype="0"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1000"/>
                        <p:tgtEl>
                          <p:spTgt spid="46"/>
                        </p:tgtEl>
                      </p:cBhvr>
                    </p:animEffect>
                  </p:childTnLst>
                </p:cTn>
              </p:par>
            </p:tnLst>
          </p:tmpl>
        </p:tmplLst>
      </p:bldP>
      <p:bldP spid="47" grpId="0" build="p">
        <p:tmplLst>
          <p:tmpl lvl="1">
            <p:tnLst>
              <p:par>
                <p:cTn presetID="10" presetClass="entr" presetSubtype="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Effect transition="in" filter="fade">
                      <p:cBhvr>
                        <p:cTn dur="1000"/>
                        <p:tgtEl>
                          <p:spTgt spid="47"/>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Full Bleed Photo-Dark">
    <p:bg>
      <p:bgPr>
        <a:solidFill>
          <a:schemeClr val="bg2"/>
        </a:solidFill>
        <a:effectLst/>
      </p:bgPr>
    </p:bg>
    <p:spTree>
      <p:nvGrpSpPr>
        <p:cNvPr id="1" name=""/>
        <p:cNvGrpSpPr/>
        <p:nvPr/>
      </p:nvGrpSpPr>
      <p:grpSpPr>
        <a:xfrm>
          <a:off x="0" y="0"/>
          <a:ext cx="0" cy="0"/>
          <a:chOff x="0" y="0"/>
          <a:chExt cx="0" cy="0"/>
        </a:xfrm>
      </p:grpSpPr>
      <p:sp>
        <p:nvSpPr>
          <p:cNvPr id="52" name="Picture Placeholder 51">
            <a:extLst>
              <a:ext uri="{FF2B5EF4-FFF2-40B4-BE49-F238E27FC236}">
                <a16:creationId xmlns:a16="http://schemas.microsoft.com/office/drawing/2014/main" id="{F6B41D71-FF5C-7F47-E4D7-88F00E95D4EE}"/>
              </a:ext>
            </a:extLst>
          </p:cNvPr>
          <p:cNvSpPr>
            <a:spLocks noGrp="1"/>
          </p:cNvSpPr>
          <p:nvPr>
            <p:ph type="pic" sz="quarter" idx="21"/>
          </p:nvPr>
        </p:nvSpPr>
        <p:spPr>
          <a:xfrm>
            <a:off x="0" y="0"/>
            <a:ext cx="12192000" cy="6858000"/>
          </a:xfrm>
          <a:prstGeom prst="rect">
            <a:avLst/>
          </a:prstGeom>
          <a:noFill/>
        </p:spPr>
        <p:txBody>
          <a:bodyPr/>
          <a:lstStyle/>
          <a:p>
            <a:endParaRPr lang="en-US"/>
          </a:p>
        </p:txBody>
      </p:sp>
      <p:sp>
        <p:nvSpPr>
          <p:cNvPr id="2" name="Title 8">
            <a:extLst>
              <a:ext uri="{FF2B5EF4-FFF2-40B4-BE49-F238E27FC236}">
                <a16:creationId xmlns:a16="http://schemas.microsoft.com/office/drawing/2014/main" id="{848F21D8-756F-D4EE-EF5D-5375F61AEF08}"/>
              </a:ext>
            </a:extLst>
          </p:cNvPr>
          <p:cNvSpPr>
            <a:spLocks noGrp="1"/>
          </p:cNvSpPr>
          <p:nvPr>
            <p:ph type="title"/>
          </p:nvPr>
        </p:nvSpPr>
        <p:spPr>
          <a:xfrm>
            <a:off x="676836" y="2143117"/>
            <a:ext cx="10869924" cy="1137966"/>
          </a:xfrm>
          <a:prstGeom prst="rect">
            <a:avLst/>
          </a:prstGeom>
        </p:spPr>
        <p:txBody>
          <a:bodyPr/>
          <a:lstStyle>
            <a:lvl1pPr>
              <a:defRPr sz="8400">
                <a:solidFill>
                  <a:srgbClr val="FFFFFF"/>
                </a:solidFill>
              </a:defRPr>
            </a:lvl1pPr>
          </a:lstStyle>
          <a:p>
            <a:r>
              <a:rPr lang="en-US"/>
              <a:t>Click to edit Master title style</a:t>
            </a:r>
          </a:p>
        </p:txBody>
      </p:sp>
      <p:sp>
        <p:nvSpPr>
          <p:cNvPr id="10" name="Date Placeholder 3">
            <a:extLst>
              <a:ext uri="{FF2B5EF4-FFF2-40B4-BE49-F238E27FC236}">
                <a16:creationId xmlns:a16="http://schemas.microsoft.com/office/drawing/2014/main" id="{D4D9DAC2-42EF-ACE8-F792-6E7A23741570}"/>
              </a:ext>
            </a:extLst>
          </p:cNvPr>
          <p:cNvSpPr>
            <a:spLocks noGrp="1"/>
          </p:cNvSpPr>
          <p:nvPr>
            <p:ph type="dt" sz="half" idx="2"/>
          </p:nvPr>
        </p:nvSpPr>
        <p:spPr>
          <a:xfrm>
            <a:off x="274319" y="6450479"/>
            <a:ext cx="6939281" cy="259603"/>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sp>
        <p:nvSpPr>
          <p:cNvPr id="29" name="Text Placeholder 28">
            <a:extLst>
              <a:ext uri="{FF2B5EF4-FFF2-40B4-BE49-F238E27FC236}">
                <a16:creationId xmlns:a16="http://schemas.microsoft.com/office/drawing/2014/main" id="{5472AF8F-0586-7C4A-E6DD-FAC52425C26A}"/>
              </a:ext>
            </a:extLst>
          </p:cNvPr>
          <p:cNvSpPr>
            <a:spLocks noGrp="1"/>
          </p:cNvSpPr>
          <p:nvPr>
            <p:ph type="body" sz="quarter" idx="19" hasCustomPrompt="1"/>
          </p:nvPr>
        </p:nvSpPr>
        <p:spPr>
          <a:xfrm>
            <a:off x="621972" y="5089404"/>
            <a:ext cx="6591628" cy="914400"/>
          </a:xfrm>
          <a:prstGeom prst="rect">
            <a:avLst/>
          </a:prstGeom>
        </p:spPr>
        <p:txBody>
          <a:bodyPr/>
          <a:lstStyle>
            <a:lvl1pPr>
              <a:buNone/>
              <a:defRPr sz="1800" b="0" i="0" spc="380" baseline="0">
                <a:solidFill>
                  <a:srgbClr val="FFFFFF"/>
                </a:solidFill>
                <a:latin typeface="Aptos" panose="020B0004020202020204" pitchFamily="34" charset="0"/>
              </a:defRPr>
            </a:lvl1pPr>
            <a:lvl2pPr>
              <a:buNone/>
              <a:defRPr sz="1800" b="0" i="0" spc="380" baseline="0">
                <a:solidFill>
                  <a:schemeClr val="accent2"/>
                </a:solidFill>
                <a:latin typeface="Aptos" panose="020B0004020202020204" pitchFamily="34" charset="0"/>
              </a:defRPr>
            </a:lvl2pPr>
            <a:lvl3pPr>
              <a:buNone/>
              <a:defRPr sz="1800" b="0" i="0" spc="380" baseline="0">
                <a:solidFill>
                  <a:schemeClr val="accent2"/>
                </a:solidFill>
                <a:latin typeface="Aptos" panose="020B0004020202020204" pitchFamily="34" charset="0"/>
              </a:defRPr>
            </a:lvl3pPr>
            <a:lvl4pPr>
              <a:buNone/>
              <a:defRPr sz="1800" b="0" i="0" spc="380" baseline="0">
                <a:solidFill>
                  <a:schemeClr val="accent2"/>
                </a:solidFill>
                <a:latin typeface="Aptos" panose="020B0004020202020204" pitchFamily="34" charset="0"/>
              </a:defRPr>
            </a:lvl4pPr>
            <a:lvl5pPr>
              <a:buNone/>
              <a:defRPr sz="1800" b="0" i="0" spc="380" baseline="0">
                <a:solidFill>
                  <a:schemeClr val="accent2"/>
                </a:solidFill>
                <a:latin typeface="Aptos" panose="020B0004020202020204" pitchFamily="34" charset="0"/>
              </a:defRPr>
            </a:lvl5pPr>
          </a:lstStyle>
          <a:p>
            <a:pPr lvl="0"/>
            <a:r>
              <a:rPr lang="en-US"/>
              <a:t>CLICK TO EDIT MASTER TEXT</a:t>
            </a:r>
          </a:p>
        </p:txBody>
      </p:sp>
      <p:pic>
        <p:nvPicPr>
          <p:cNvPr id="8" name="Graphic 7">
            <a:extLst>
              <a:ext uri="{FF2B5EF4-FFF2-40B4-BE49-F238E27FC236}">
                <a16:creationId xmlns:a16="http://schemas.microsoft.com/office/drawing/2014/main" id="{BA53FF65-E6FA-81A2-BEEC-0061EB4CC0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0080" y="462409"/>
            <a:ext cx="1007451" cy="391787"/>
          </a:xfrm>
          <a:prstGeom prst="rect">
            <a:avLst/>
          </a:prstGeom>
        </p:spPr>
      </p:pic>
    </p:spTree>
    <p:extLst>
      <p:ext uri="{BB962C8B-B14F-4D97-AF65-F5344CB8AC3E}">
        <p14:creationId xmlns:p14="http://schemas.microsoft.com/office/powerpoint/2010/main" val="35316205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Option 1-Full-Image-Dar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707ECDD-0D06-3575-351A-3E5459A572D7}"/>
              </a:ext>
            </a:extLst>
          </p:cNvPr>
          <p:cNvSpPr>
            <a:spLocks noGrp="1"/>
          </p:cNvSpPr>
          <p:nvPr>
            <p:ph type="pic" sz="quarter" idx="10"/>
          </p:nvPr>
        </p:nvSpPr>
        <p:spPr>
          <a:xfrm>
            <a:off x="0" y="0"/>
            <a:ext cx="12192000" cy="6858000"/>
          </a:xfrm>
          <a:prstGeom prst="rect">
            <a:avLst/>
          </a:prstGeom>
        </p:spPr>
        <p:txBody>
          <a:bodyPr/>
          <a:lstStyle/>
          <a:p>
            <a:endParaRPr lang="en-US"/>
          </a:p>
        </p:txBody>
      </p:sp>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hasCustomPrompt="1"/>
          </p:nvPr>
        </p:nvSpPr>
        <p:spPr>
          <a:xfrm>
            <a:off x="640077" y="1828800"/>
            <a:ext cx="10908791" cy="1946893"/>
          </a:xfrm>
          <a:prstGeom prst="rect">
            <a:avLst/>
          </a:prstGeom>
        </p:spPr>
        <p:txBody>
          <a:bodyPr/>
          <a:lstStyle>
            <a:lvl1pPr algn="ctr">
              <a:defRPr sz="4000">
                <a:solidFill>
                  <a:srgbClr val="FFFFFF"/>
                </a:solidFill>
              </a:defRPr>
            </a:lvl1pPr>
          </a:lstStyle>
          <a:p>
            <a:r>
              <a:rPr lang="en-US"/>
              <a:t>“Click to edit Master title style”</a:t>
            </a:r>
          </a:p>
        </p:txBody>
      </p:sp>
      <p:sp>
        <p:nvSpPr>
          <p:cNvPr id="4" name="Text Placeholder 7">
            <a:extLst>
              <a:ext uri="{FF2B5EF4-FFF2-40B4-BE49-F238E27FC236}">
                <a16:creationId xmlns:a16="http://schemas.microsoft.com/office/drawing/2014/main" id="{AD1B96E9-A017-62AC-78FB-31017F1B8707}"/>
              </a:ext>
            </a:extLst>
          </p:cNvPr>
          <p:cNvSpPr>
            <a:spLocks noGrp="1"/>
          </p:cNvSpPr>
          <p:nvPr>
            <p:ph type="body" sz="quarter" idx="11" hasCustomPrompt="1"/>
          </p:nvPr>
        </p:nvSpPr>
        <p:spPr>
          <a:xfrm>
            <a:off x="640077" y="4949112"/>
            <a:ext cx="10908986" cy="369332"/>
          </a:xfrm>
          <a:prstGeom prst="rect">
            <a:avLst/>
          </a:prstGeom>
        </p:spPr>
        <p:txBody>
          <a:bodyPr/>
          <a:lstStyle>
            <a:lvl1pPr algn="ct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QUOTE SOURCE</a:t>
            </a:r>
          </a:p>
        </p:txBody>
      </p:sp>
    </p:spTree>
    <p:extLst>
      <p:ext uri="{BB962C8B-B14F-4D97-AF65-F5344CB8AC3E}">
        <p14:creationId xmlns:p14="http://schemas.microsoft.com/office/powerpoint/2010/main" val="3351501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Pattern 1-Dark">
    <p:spTree>
      <p:nvGrpSpPr>
        <p:cNvPr id="1" name=""/>
        <p:cNvGrpSpPr/>
        <p:nvPr/>
      </p:nvGrpSpPr>
      <p:grpSpPr>
        <a:xfrm>
          <a:off x="0" y="0"/>
          <a:ext cx="0" cy="0"/>
          <a:chOff x="0" y="0"/>
          <a:chExt cx="0" cy="0"/>
        </a:xfrm>
      </p:grpSpPr>
      <p:pic>
        <p:nvPicPr>
          <p:cNvPr id="4" name="Picture 3" descr="A green and black background&#10;&#10;AI-generated content may be incorrect.">
            <a:extLst>
              <a:ext uri="{FF2B5EF4-FFF2-40B4-BE49-F238E27FC236}">
                <a16:creationId xmlns:a16="http://schemas.microsoft.com/office/drawing/2014/main" id="{677AAD0C-4378-6FCA-683F-74E8C9EC69ED}"/>
              </a:ext>
            </a:extLst>
          </p:cNvPr>
          <p:cNvPicPr>
            <a:picLocks noChangeAspect="1"/>
          </p:cNvPicPr>
          <p:nvPr userDrawn="1"/>
        </p:nvPicPr>
        <p:blipFill>
          <a:blip r:embed="rId2"/>
          <a:srcRect l="29576" t="24347" r="4407" b="16144"/>
          <a:stretch>
            <a:fillRect/>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6" name="Title 5">
            <a:extLst>
              <a:ext uri="{FF2B5EF4-FFF2-40B4-BE49-F238E27FC236}">
                <a16:creationId xmlns:a16="http://schemas.microsoft.com/office/drawing/2014/main" id="{F4CF2202-6D4B-BF3D-9C71-01EE4FB004F4}"/>
              </a:ext>
            </a:extLst>
          </p:cNvPr>
          <p:cNvSpPr>
            <a:spLocks noGrp="1"/>
          </p:cNvSpPr>
          <p:nvPr>
            <p:ph type="title" hasCustomPrompt="1"/>
          </p:nvPr>
        </p:nvSpPr>
        <p:spPr>
          <a:xfrm>
            <a:off x="640077" y="1828800"/>
            <a:ext cx="10908791" cy="1946893"/>
          </a:xfrm>
          <a:prstGeom prst="rect">
            <a:avLst/>
          </a:prstGeom>
        </p:spPr>
        <p:txBody>
          <a:bodyPr/>
          <a:lstStyle>
            <a:lvl1pPr algn="ctr">
              <a:defRPr sz="4000">
                <a:solidFill>
                  <a:srgbClr val="FFFFFF"/>
                </a:solidFill>
              </a:defRPr>
            </a:lvl1pPr>
          </a:lstStyle>
          <a:p>
            <a:r>
              <a:rPr lang="en-US"/>
              <a:t>“Click to edit Master title style”</a:t>
            </a:r>
          </a:p>
        </p:txBody>
      </p:sp>
      <p:sp>
        <p:nvSpPr>
          <p:cNvPr id="8" name="Text Placeholder 7">
            <a:extLst>
              <a:ext uri="{FF2B5EF4-FFF2-40B4-BE49-F238E27FC236}">
                <a16:creationId xmlns:a16="http://schemas.microsoft.com/office/drawing/2014/main" id="{B3E081B1-DD4D-EE85-4009-1AF49582837F}"/>
              </a:ext>
            </a:extLst>
          </p:cNvPr>
          <p:cNvSpPr>
            <a:spLocks noGrp="1"/>
          </p:cNvSpPr>
          <p:nvPr>
            <p:ph type="body" sz="quarter" idx="11" hasCustomPrompt="1"/>
          </p:nvPr>
        </p:nvSpPr>
        <p:spPr>
          <a:xfrm>
            <a:off x="640077" y="4949112"/>
            <a:ext cx="10908986" cy="369332"/>
          </a:xfrm>
          <a:prstGeom prst="rect">
            <a:avLst/>
          </a:prstGeom>
        </p:spPr>
        <p:txBody>
          <a:bodyPr/>
          <a:lstStyle>
            <a:lvl1pPr algn="ct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QUOTE SOURCE</a:t>
            </a:r>
          </a:p>
        </p:txBody>
      </p:sp>
    </p:spTree>
    <p:extLst>
      <p:ext uri="{BB962C8B-B14F-4D97-AF65-F5344CB8AC3E}">
        <p14:creationId xmlns:p14="http://schemas.microsoft.com/office/powerpoint/2010/main" val="316188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Quote-Pattern 2-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6" name="Title 5">
            <a:extLst>
              <a:ext uri="{FF2B5EF4-FFF2-40B4-BE49-F238E27FC236}">
                <a16:creationId xmlns:a16="http://schemas.microsoft.com/office/drawing/2014/main" id="{F4CF2202-6D4B-BF3D-9C71-01EE4FB004F4}"/>
              </a:ext>
            </a:extLst>
          </p:cNvPr>
          <p:cNvSpPr>
            <a:spLocks noGrp="1"/>
          </p:cNvSpPr>
          <p:nvPr>
            <p:ph type="title" hasCustomPrompt="1"/>
          </p:nvPr>
        </p:nvSpPr>
        <p:spPr>
          <a:xfrm>
            <a:off x="640077" y="1828800"/>
            <a:ext cx="10908791" cy="1946893"/>
          </a:xfrm>
          <a:prstGeom prst="rect">
            <a:avLst/>
          </a:prstGeom>
        </p:spPr>
        <p:txBody>
          <a:bodyPr/>
          <a:lstStyle>
            <a:lvl1pPr algn="ctr">
              <a:defRPr sz="4000">
                <a:solidFill>
                  <a:srgbClr val="FFFFFF"/>
                </a:solidFill>
              </a:defRPr>
            </a:lvl1pPr>
          </a:lstStyle>
          <a:p>
            <a:r>
              <a:rPr lang="en-US"/>
              <a:t>“Click to edit Master title style”</a:t>
            </a:r>
          </a:p>
        </p:txBody>
      </p:sp>
      <p:sp>
        <p:nvSpPr>
          <p:cNvPr id="8" name="Text Placeholder 7">
            <a:extLst>
              <a:ext uri="{FF2B5EF4-FFF2-40B4-BE49-F238E27FC236}">
                <a16:creationId xmlns:a16="http://schemas.microsoft.com/office/drawing/2014/main" id="{B3E081B1-DD4D-EE85-4009-1AF49582837F}"/>
              </a:ext>
            </a:extLst>
          </p:cNvPr>
          <p:cNvSpPr>
            <a:spLocks noGrp="1"/>
          </p:cNvSpPr>
          <p:nvPr>
            <p:ph type="body" sz="quarter" idx="11" hasCustomPrompt="1"/>
          </p:nvPr>
        </p:nvSpPr>
        <p:spPr>
          <a:xfrm>
            <a:off x="640077" y="4949112"/>
            <a:ext cx="10908986" cy="369332"/>
          </a:xfrm>
          <a:prstGeom prst="rect">
            <a:avLst/>
          </a:prstGeom>
        </p:spPr>
        <p:txBody>
          <a:bodyPr/>
          <a:lstStyle>
            <a:lvl1pPr algn="ct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QUOTE SOURCE</a:t>
            </a:r>
          </a:p>
        </p:txBody>
      </p:sp>
    </p:spTree>
    <p:extLst>
      <p:ext uri="{BB962C8B-B14F-4D97-AF65-F5344CB8AC3E}">
        <p14:creationId xmlns:p14="http://schemas.microsoft.com/office/powerpoint/2010/main" val="22485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Pattern 2-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6" name="Title 5">
            <a:extLst>
              <a:ext uri="{FF2B5EF4-FFF2-40B4-BE49-F238E27FC236}">
                <a16:creationId xmlns:a16="http://schemas.microsoft.com/office/drawing/2014/main" id="{F4CF2202-6D4B-BF3D-9C71-01EE4FB004F4}"/>
              </a:ext>
            </a:extLst>
          </p:cNvPr>
          <p:cNvSpPr>
            <a:spLocks noGrp="1"/>
          </p:cNvSpPr>
          <p:nvPr>
            <p:ph type="title" hasCustomPrompt="1"/>
          </p:nvPr>
        </p:nvSpPr>
        <p:spPr>
          <a:xfrm>
            <a:off x="640077" y="1828800"/>
            <a:ext cx="10908791" cy="1946893"/>
          </a:xfrm>
          <a:prstGeom prst="rect">
            <a:avLst/>
          </a:prstGeom>
        </p:spPr>
        <p:txBody>
          <a:bodyPr/>
          <a:lstStyle>
            <a:lvl1pPr algn="ctr">
              <a:defRPr sz="4000">
                <a:solidFill>
                  <a:srgbClr val="FFFFFF"/>
                </a:solidFill>
              </a:defRPr>
            </a:lvl1pPr>
          </a:lstStyle>
          <a:p>
            <a:r>
              <a:rPr lang="en-US"/>
              <a:t>“Click to edit Master title style”</a:t>
            </a:r>
          </a:p>
        </p:txBody>
      </p:sp>
      <p:sp>
        <p:nvSpPr>
          <p:cNvPr id="8" name="Text Placeholder 7">
            <a:extLst>
              <a:ext uri="{FF2B5EF4-FFF2-40B4-BE49-F238E27FC236}">
                <a16:creationId xmlns:a16="http://schemas.microsoft.com/office/drawing/2014/main" id="{B3E081B1-DD4D-EE85-4009-1AF49582837F}"/>
              </a:ext>
            </a:extLst>
          </p:cNvPr>
          <p:cNvSpPr>
            <a:spLocks noGrp="1"/>
          </p:cNvSpPr>
          <p:nvPr>
            <p:ph type="body" sz="quarter" idx="11" hasCustomPrompt="1"/>
          </p:nvPr>
        </p:nvSpPr>
        <p:spPr>
          <a:xfrm>
            <a:off x="640077" y="4949112"/>
            <a:ext cx="10908986" cy="369332"/>
          </a:xfrm>
          <a:prstGeom prst="rect">
            <a:avLst/>
          </a:prstGeom>
        </p:spPr>
        <p:txBody>
          <a:bodyPr/>
          <a:lstStyle>
            <a:lvl1pPr algn="ct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QUOTE SOURCE</a:t>
            </a:r>
          </a:p>
        </p:txBody>
      </p:sp>
    </p:spTree>
    <p:extLst>
      <p:ext uri="{BB962C8B-B14F-4D97-AF65-F5344CB8AC3E}">
        <p14:creationId xmlns:p14="http://schemas.microsoft.com/office/powerpoint/2010/main" val="371781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alueTemplate-ExecSummary-Dark">
    <p:spTree>
      <p:nvGrpSpPr>
        <p:cNvPr id="1" name=""/>
        <p:cNvGrpSpPr/>
        <p:nvPr/>
      </p:nvGrpSpPr>
      <p:grpSpPr>
        <a:xfrm>
          <a:off x="0" y="0"/>
          <a:ext cx="0" cy="0"/>
          <a:chOff x="0" y="0"/>
          <a:chExt cx="0" cy="0"/>
        </a:xfrm>
      </p:grpSpPr>
      <p:sp>
        <p:nvSpPr>
          <p:cNvPr id="90" name="Text Placeholder 88">
            <a:extLst>
              <a:ext uri="{FF2B5EF4-FFF2-40B4-BE49-F238E27FC236}">
                <a16:creationId xmlns:a16="http://schemas.microsoft.com/office/drawing/2014/main" id="{761BFCD3-E9CA-6E36-3FFE-3015109CAD71}"/>
              </a:ext>
            </a:extLst>
          </p:cNvPr>
          <p:cNvSpPr>
            <a:spLocks noGrp="1"/>
          </p:cNvSpPr>
          <p:nvPr>
            <p:ph type="body" sz="quarter" idx="34" hasCustomPrompt="1"/>
          </p:nvPr>
        </p:nvSpPr>
        <p:spPr>
          <a:xfrm>
            <a:off x="3387514" y="4639392"/>
            <a:ext cx="5435669" cy="721316"/>
          </a:xfrm>
          <a:prstGeom prst="rect">
            <a:avLst/>
          </a:prstGeom>
        </p:spPr>
        <p:txBody>
          <a:bodyPr/>
          <a:lstStyle>
            <a:lvl1pPr marL="11113" indent="0" algn="ctr">
              <a:lnSpc>
                <a:spcPct val="100000"/>
              </a:lnSpc>
              <a:buNone/>
              <a:tabLst/>
              <a:defRPr sz="4800" b="0" i="0">
                <a:solidFill>
                  <a:srgbClr val="FFFFFF"/>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CLICK TO EDIT</a:t>
            </a:r>
          </a:p>
        </p:txBody>
      </p:sp>
      <p:sp>
        <p:nvSpPr>
          <p:cNvPr id="91" name="Text Placeholder 73">
            <a:extLst>
              <a:ext uri="{FF2B5EF4-FFF2-40B4-BE49-F238E27FC236}">
                <a16:creationId xmlns:a16="http://schemas.microsoft.com/office/drawing/2014/main" id="{CEF92DE3-D8DB-C26F-9433-07D3969091C6}"/>
              </a:ext>
            </a:extLst>
          </p:cNvPr>
          <p:cNvSpPr>
            <a:spLocks noGrp="1"/>
          </p:cNvSpPr>
          <p:nvPr>
            <p:ph type="body" sz="quarter" idx="35"/>
          </p:nvPr>
        </p:nvSpPr>
        <p:spPr>
          <a:xfrm>
            <a:off x="3360411" y="5336466"/>
            <a:ext cx="5459221" cy="276077"/>
          </a:xfrm>
          <a:prstGeom prst="rect">
            <a:avLst/>
          </a:prstGeom>
        </p:spPr>
        <p:txBody>
          <a:bodyPr/>
          <a:lstStyle>
            <a:lvl1pPr marL="0" algn="ctr">
              <a:lnSpc>
                <a:spcPct val="100000"/>
              </a:lnSpc>
              <a:spcBef>
                <a:spcPts val="0"/>
              </a:spcBef>
              <a:buNone/>
              <a:defRPr sz="1200">
                <a:solidFill>
                  <a:schemeClr val="accent2"/>
                </a:solidFill>
              </a:defRPr>
            </a:lvl1pPr>
          </a:lstStyle>
          <a:p>
            <a:pPr lvl="0"/>
            <a:r>
              <a:rPr lang="en-US"/>
              <a:t>Click to edit Master text styles</a:t>
            </a:r>
          </a:p>
        </p:txBody>
      </p:sp>
      <p:sp>
        <p:nvSpPr>
          <p:cNvPr id="98" name="Text Placeholder 97">
            <a:extLst>
              <a:ext uri="{FF2B5EF4-FFF2-40B4-BE49-F238E27FC236}">
                <a16:creationId xmlns:a16="http://schemas.microsoft.com/office/drawing/2014/main" id="{D3D28F89-1DBF-E835-C726-3DB69AB46472}"/>
              </a:ext>
            </a:extLst>
          </p:cNvPr>
          <p:cNvSpPr>
            <a:spLocks noGrp="1"/>
          </p:cNvSpPr>
          <p:nvPr>
            <p:ph type="body" sz="quarter" idx="39" hasCustomPrompt="1"/>
          </p:nvPr>
        </p:nvSpPr>
        <p:spPr>
          <a:xfrm>
            <a:off x="6204086" y="5836142"/>
            <a:ext cx="2475949" cy="297373"/>
          </a:xfrm>
          <a:prstGeom prst="rect">
            <a:avLst/>
          </a:prstGeom>
        </p:spPr>
        <p:txBody>
          <a:bodyPr/>
          <a:lstStyle>
            <a:lvl1pPr marL="11113" indent="0">
              <a:lnSpc>
                <a:spcPct val="100000"/>
              </a:lnSpc>
              <a:buNone/>
              <a:tabLst/>
              <a:defRPr sz="1400" b="1" i="0" spc="120" baseline="0">
                <a:solidFill>
                  <a:srgbClr val="FFFFFF"/>
                </a:solidFill>
                <a:latin typeface="Aptos SemiBold" panose="020B0004020202020204" pitchFamily="34" charset="0"/>
              </a:defRPr>
            </a:lvl1pPr>
            <a:lvl2pPr indent="0">
              <a:lnSpc>
                <a:spcPct val="100000"/>
              </a:lnSpc>
              <a:buNone/>
              <a:defRPr>
                <a:solidFill>
                  <a:srgbClr val="F5F5F5"/>
                </a:solidFill>
              </a:defRPr>
            </a:lvl2pPr>
            <a:lvl3pPr indent="0">
              <a:lnSpc>
                <a:spcPct val="100000"/>
              </a:lnSpc>
              <a:buNone/>
              <a:defRPr>
                <a:solidFill>
                  <a:srgbClr val="F5F5F5"/>
                </a:solidFill>
              </a:defRPr>
            </a:lvl3pPr>
            <a:lvl4pPr indent="0">
              <a:lnSpc>
                <a:spcPct val="100000"/>
              </a:lnSpc>
              <a:buNone/>
              <a:defRPr>
                <a:solidFill>
                  <a:srgbClr val="F5F5F5"/>
                </a:solidFill>
              </a:defRPr>
            </a:lvl4pPr>
            <a:lvl5pPr indent="0">
              <a:lnSpc>
                <a:spcPct val="100000"/>
              </a:lnSpc>
              <a:buNone/>
              <a:defRPr>
                <a:solidFill>
                  <a:srgbClr val="F5F5F5"/>
                </a:solidFill>
              </a:defRPr>
            </a:lvl5pPr>
          </a:lstStyle>
          <a:p>
            <a:pPr lvl="0"/>
            <a:r>
              <a:rPr lang="en-US"/>
              <a:t>&lt; CLICK TO EDIT</a:t>
            </a:r>
          </a:p>
        </p:txBody>
      </p:sp>
      <p:sp>
        <p:nvSpPr>
          <p:cNvPr id="84" name="Text Placeholder 4">
            <a:extLst>
              <a:ext uri="{FF2B5EF4-FFF2-40B4-BE49-F238E27FC236}">
                <a16:creationId xmlns:a16="http://schemas.microsoft.com/office/drawing/2014/main" id="{D0AE86E4-48CD-59F7-DC57-5EA3A74137FA}"/>
              </a:ext>
            </a:extLst>
          </p:cNvPr>
          <p:cNvSpPr>
            <a:spLocks noGrp="1"/>
          </p:cNvSpPr>
          <p:nvPr>
            <p:ph type="body" sz="quarter" idx="29" hasCustomPrompt="1"/>
          </p:nvPr>
        </p:nvSpPr>
        <p:spPr>
          <a:xfrm>
            <a:off x="6208408" y="3220193"/>
            <a:ext cx="2471627" cy="207840"/>
          </a:xfrm>
          <a:prstGeom prst="rect">
            <a:avLst/>
          </a:prstGeom>
        </p:spPr>
        <p:txBody>
          <a:bodyPr/>
          <a:lstStyle>
            <a:lvl1pPr algn="l">
              <a:buNone/>
              <a:defRPr sz="1400" b="1" i="0" spc="120" baseline="0">
                <a:solidFill>
                  <a:srgbClr val="FFFFFF"/>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sp>
        <p:nvSpPr>
          <p:cNvPr id="85" name="Text Placeholder 4">
            <a:extLst>
              <a:ext uri="{FF2B5EF4-FFF2-40B4-BE49-F238E27FC236}">
                <a16:creationId xmlns:a16="http://schemas.microsoft.com/office/drawing/2014/main" id="{346FA37A-D0B6-96B3-ADC1-41F238C6FD35}"/>
              </a:ext>
            </a:extLst>
          </p:cNvPr>
          <p:cNvSpPr>
            <a:spLocks noGrp="1"/>
          </p:cNvSpPr>
          <p:nvPr>
            <p:ph type="body" sz="quarter" idx="30" hasCustomPrompt="1"/>
          </p:nvPr>
        </p:nvSpPr>
        <p:spPr>
          <a:xfrm>
            <a:off x="8940740" y="3220193"/>
            <a:ext cx="2605084" cy="220730"/>
          </a:xfrm>
          <a:prstGeom prst="rect">
            <a:avLst/>
          </a:prstGeom>
        </p:spPr>
        <p:txBody>
          <a:bodyPr/>
          <a:lstStyle>
            <a:lvl1pPr algn="l">
              <a:buNone/>
              <a:defRPr sz="1400" b="1" i="0" spc="120" baseline="0">
                <a:solidFill>
                  <a:srgbClr val="FFFFFF"/>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TO EDIT</a:t>
            </a:r>
          </a:p>
        </p:txBody>
      </p:sp>
      <p:sp>
        <p:nvSpPr>
          <p:cNvPr id="74" name="Text Placeholder 73">
            <a:extLst>
              <a:ext uri="{FF2B5EF4-FFF2-40B4-BE49-F238E27FC236}">
                <a16:creationId xmlns:a16="http://schemas.microsoft.com/office/drawing/2014/main" id="{35C08253-9474-C3EC-3B69-59F20A989A8E}"/>
              </a:ext>
            </a:extLst>
          </p:cNvPr>
          <p:cNvSpPr>
            <a:spLocks noGrp="1"/>
          </p:cNvSpPr>
          <p:nvPr>
            <p:ph type="body" sz="quarter" idx="23"/>
          </p:nvPr>
        </p:nvSpPr>
        <p:spPr>
          <a:xfrm>
            <a:off x="648513" y="3770882"/>
            <a:ext cx="1450481" cy="491741"/>
          </a:xfrm>
          <a:prstGeom prst="rect">
            <a:avLst/>
          </a:prstGeom>
        </p:spPr>
        <p:txBody>
          <a:bodyPr/>
          <a:lstStyle>
            <a:lvl1pPr marL="0" algn="ctr">
              <a:lnSpc>
                <a:spcPct val="100000"/>
              </a:lnSpc>
              <a:spcBef>
                <a:spcPts val="0"/>
              </a:spcBef>
              <a:buNone/>
              <a:defRPr sz="1200">
                <a:solidFill>
                  <a:schemeClr val="accent2"/>
                </a:solidFill>
              </a:defRPr>
            </a:lvl1pPr>
          </a:lstStyle>
          <a:p>
            <a:pPr lvl="0"/>
            <a:r>
              <a:rPr lang="en-US"/>
              <a:t>Click to edit Master text styles</a:t>
            </a:r>
          </a:p>
        </p:txBody>
      </p:sp>
      <p:sp>
        <p:nvSpPr>
          <p:cNvPr id="77" name="Text Placeholder 73">
            <a:extLst>
              <a:ext uri="{FF2B5EF4-FFF2-40B4-BE49-F238E27FC236}">
                <a16:creationId xmlns:a16="http://schemas.microsoft.com/office/drawing/2014/main" id="{C77F3D71-B4E4-9B04-6E79-9C8502EF59CB}"/>
              </a:ext>
            </a:extLst>
          </p:cNvPr>
          <p:cNvSpPr>
            <a:spLocks noGrp="1"/>
          </p:cNvSpPr>
          <p:nvPr>
            <p:ph type="body" sz="quarter" idx="26"/>
          </p:nvPr>
        </p:nvSpPr>
        <p:spPr>
          <a:xfrm>
            <a:off x="4421112" y="3770882"/>
            <a:ext cx="1450481" cy="491741"/>
          </a:xfrm>
          <a:prstGeom prst="rect">
            <a:avLst/>
          </a:prstGeom>
        </p:spPr>
        <p:txBody>
          <a:bodyPr/>
          <a:lstStyle>
            <a:lvl1pPr marL="0" algn="ctr">
              <a:lnSpc>
                <a:spcPct val="100000"/>
              </a:lnSpc>
              <a:spcBef>
                <a:spcPts val="0"/>
              </a:spcBef>
              <a:buNone/>
              <a:defRPr sz="1200">
                <a:solidFill>
                  <a:schemeClr val="accent2"/>
                </a:solidFill>
              </a:defRPr>
            </a:lvl1pPr>
          </a:lstStyle>
          <a:p>
            <a:pPr lvl="0"/>
            <a:r>
              <a:rPr lang="en-US"/>
              <a:t>Click to edit Master text styles</a:t>
            </a:r>
          </a:p>
        </p:txBody>
      </p:sp>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DD96364F-BE77-190D-8183-35A0006B7460}"/>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7" y="320040"/>
            <a:ext cx="10908791" cy="771937"/>
          </a:xfrm>
          <a:prstGeom prst="rect">
            <a:avLst/>
          </a:prstGeom>
        </p:spPr>
        <p:txBody>
          <a:bodyPr/>
          <a:lstStyle>
            <a:lvl1pPr algn="ctr">
              <a:defRPr sz="4800">
                <a:solidFill>
                  <a:schemeClr val="accent2"/>
                </a:solidFill>
              </a:defRPr>
            </a:lvl1pPr>
          </a:lstStyle>
          <a:p>
            <a:r>
              <a:rPr lang="en-US"/>
              <a:t>Click to edit Master title style</a:t>
            </a:r>
          </a:p>
        </p:txBody>
      </p:sp>
      <p:sp>
        <p:nvSpPr>
          <p:cNvPr id="4" name="Text Placeholder 4">
            <a:extLst>
              <a:ext uri="{FF2B5EF4-FFF2-40B4-BE49-F238E27FC236}">
                <a16:creationId xmlns:a16="http://schemas.microsoft.com/office/drawing/2014/main" id="{BC7C93AB-88A2-29D2-D197-A12C2D650336}"/>
              </a:ext>
            </a:extLst>
          </p:cNvPr>
          <p:cNvSpPr>
            <a:spLocks noGrp="1"/>
          </p:cNvSpPr>
          <p:nvPr>
            <p:ph type="body" sz="quarter" idx="11" hasCustomPrompt="1"/>
          </p:nvPr>
        </p:nvSpPr>
        <p:spPr>
          <a:xfrm>
            <a:off x="627885" y="1294387"/>
            <a:ext cx="3608315" cy="220808"/>
          </a:xfrm>
          <a:prstGeom prst="rect">
            <a:avLst/>
          </a:prstGeom>
        </p:spPr>
        <p:txBody>
          <a:bodyPr/>
          <a:lstStyle>
            <a:lvl1pPr algn="ctr">
              <a:buNone/>
              <a:defRPr sz="1400" b="1" i="0" spc="120" baseline="0">
                <a:solidFill>
                  <a:srgbClr val="FFFFFF"/>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cxnSp>
        <p:nvCxnSpPr>
          <p:cNvPr id="9" name="Straight Arrow Connector 8">
            <a:extLst>
              <a:ext uri="{FF2B5EF4-FFF2-40B4-BE49-F238E27FC236}">
                <a16:creationId xmlns:a16="http://schemas.microsoft.com/office/drawing/2014/main" id="{3EC3047B-AF96-793B-5ADA-A51B287B149E}"/>
              </a:ext>
            </a:extLst>
          </p:cNvPr>
          <p:cNvCxnSpPr>
            <a:cxnSpLocks/>
          </p:cNvCxnSpPr>
          <p:nvPr/>
        </p:nvCxnSpPr>
        <p:spPr>
          <a:xfrm>
            <a:off x="4248392" y="1777515"/>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C653A194-BB2B-1787-24C8-674F56F5366F}"/>
              </a:ext>
            </a:extLst>
          </p:cNvPr>
          <p:cNvCxnSpPr>
            <a:cxnSpLocks/>
          </p:cNvCxnSpPr>
          <p:nvPr/>
        </p:nvCxnSpPr>
        <p:spPr>
          <a:xfrm>
            <a:off x="4248392" y="2557468"/>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18193E68-84A3-4B41-256F-BF4679A4D32A}"/>
              </a:ext>
            </a:extLst>
          </p:cNvPr>
          <p:cNvCxnSpPr>
            <a:cxnSpLocks/>
          </p:cNvCxnSpPr>
          <p:nvPr/>
        </p:nvCxnSpPr>
        <p:spPr>
          <a:xfrm>
            <a:off x="4248392" y="2167492"/>
            <a:ext cx="2990608" cy="0"/>
          </a:xfrm>
          <a:prstGeom prst="straightConnector1">
            <a:avLst/>
          </a:prstGeom>
          <a:ln w="12700">
            <a:gradFill>
              <a:gsLst>
                <a:gs pos="0">
                  <a:schemeClr val="accent4"/>
                </a:gs>
                <a:gs pos="100000">
                  <a:schemeClr val="accent1"/>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58B5ABC-1A74-8DC4-C56B-D59F93038621}"/>
              </a:ext>
            </a:extLst>
          </p:cNvPr>
          <p:cNvSpPr txBox="1"/>
          <p:nvPr userDrawn="1"/>
        </p:nvSpPr>
        <p:spPr>
          <a:xfrm>
            <a:off x="1852478" y="3264972"/>
            <a:ext cx="300082" cy="369332"/>
          </a:xfrm>
          <a:prstGeom prst="rect">
            <a:avLst/>
          </a:prstGeom>
          <a:noFill/>
        </p:spPr>
        <p:txBody>
          <a:bodyPr wrap="none" rtlCol="0">
            <a:spAutoFit/>
          </a:bodyPr>
          <a:lstStyle/>
          <a:p>
            <a:r>
              <a:rPr lang="en-US" b="1">
                <a:solidFill>
                  <a:schemeClr val="bg1"/>
                </a:solidFill>
              </a:rPr>
              <a:t>+</a:t>
            </a:r>
          </a:p>
        </p:txBody>
      </p:sp>
      <p:sp>
        <p:nvSpPr>
          <p:cNvPr id="23" name="TextBox 22">
            <a:extLst>
              <a:ext uri="{FF2B5EF4-FFF2-40B4-BE49-F238E27FC236}">
                <a16:creationId xmlns:a16="http://schemas.microsoft.com/office/drawing/2014/main" id="{BC8410FE-0C8B-DC54-5C44-C3C12A45EB58}"/>
              </a:ext>
            </a:extLst>
          </p:cNvPr>
          <p:cNvSpPr txBox="1"/>
          <p:nvPr userDrawn="1"/>
        </p:nvSpPr>
        <p:spPr>
          <a:xfrm>
            <a:off x="3110010" y="3264972"/>
            <a:ext cx="300082" cy="369332"/>
          </a:xfrm>
          <a:prstGeom prst="rect">
            <a:avLst/>
          </a:prstGeom>
          <a:noFill/>
        </p:spPr>
        <p:txBody>
          <a:bodyPr wrap="none" rtlCol="0">
            <a:spAutoFit/>
          </a:bodyPr>
          <a:lstStyle/>
          <a:p>
            <a:r>
              <a:rPr lang="en-US" b="1">
                <a:solidFill>
                  <a:schemeClr val="bg1"/>
                </a:solidFill>
              </a:rPr>
              <a:t>+</a:t>
            </a:r>
          </a:p>
        </p:txBody>
      </p:sp>
      <p:sp>
        <p:nvSpPr>
          <p:cNvPr id="24" name="TextBox 23">
            <a:extLst>
              <a:ext uri="{FF2B5EF4-FFF2-40B4-BE49-F238E27FC236}">
                <a16:creationId xmlns:a16="http://schemas.microsoft.com/office/drawing/2014/main" id="{03FA3CB4-C988-2211-3CCC-7CABF0E0C8BD}"/>
              </a:ext>
            </a:extLst>
          </p:cNvPr>
          <p:cNvSpPr txBox="1"/>
          <p:nvPr userDrawn="1"/>
        </p:nvSpPr>
        <p:spPr>
          <a:xfrm>
            <a:off x="4367542" y="3264972"/>
            <a:ext cx="300082" cy="369332"/>
          </a:xfrm>
          <a:prstGeom prst="rect">
            <a:avLst/>
          </a:prstGeom>
          <a:noFill/>
        </p:spPr>
        <p:txBody>
          <a:bodyPr wrap="none" rtlCol="0">
            <a:spAutoFit/>
          </a:bodyPr>
          <a:lstStyle/>
          <a:p>
            <a:r>
              <a:rPr lang="en-US" b="1">
                <a:solidFill>
                  <a:schemeClr val="bg1"/>
                </a:solidFill>
              </a:rPr>
              <a:t>+</a:t>
            </a:r>
          </a:p>
        </p:txBody>
      </p:sp>
      <p:cxnSp>
        <p:nvCxnSpPr>
          <p:cNvPr id="33" name="Straight Connector 32">
            <a:extLst>
              <a:ext uri="{FF2B5EF4-FFF2-40B4-BE49-F238E27FC236}">
                <a16:creationId xmlns:a16="http://schemas.microsoft.com/office/drawing/2014/main" id="{57B32E13-C2C0-C938-2C0A-67B7889BFCF2}"/>
              </a:ext>
            </a:extLst>
          </p:cNvPr>
          <p:cNvCxnSpPr>
            <a:cxnSpLocks/>
          </p:cNvCxnSpPr>
          <p:nvPr userDrawn="1"/>
        </p:nvCxnSpPr>
        <p:spPr>
          <a:xfrm>
            <a:off x="641604" y="5766022"/>
            <a:ext cx="10908792" cy="0"/>
          </a:xfrm>
          <a:prstGeom prst="line">
            <a:avLst/>
          </a:prstGeom>
          <a:ln w="6350">
            <a:solidFill>
              <a:srgbClr val="9ABD77"/>
            </a:solidFill>
            <a:prstDash val="solid"/>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4B530B5-D35D-2F5F-91A3-0CF3A0990142}"/>
              </a:ext>
            </a:extLst>
          </p:cNvPr>
          <p:cNvCxnSpPr>
            <a:cxnSpLocks/>
          </p:cNvCxnSpPr>
          <p:nvPr/>
        </p:nvCxnSpPr>
        <p:spPr>
          <a:xfrm flipV="1">
            <a:off x="3360427" y="4748012"/>
            <a:ext cx="0" cy="761362"/>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3DF3D834-EDDC-D942-9C69-01531DFF5F8F}"/>
              </a:ext>
            </a:extLst>
          </p:cNvPr>
          <p:cNvCxnSpPr>
            <a:cxnSpLocks/>
          </p:cNvCxnSpPr>
          <p:nvPr/>
        </p:nvCxnSpPr>
        <p:spPr>
          <a:xfrm flipV="1">
            <a:off x="8823198" y="4748012"/>
            <a:ext cx="0" cy="761362"/>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grpSp>
        <p:nvGrpSpPr>
          <p:cNvPr id="39" name="Group 38">
            <a:extLst>
              <a:ext uri="{FF2B5EF4-FFF2-40B4-BE49-F238E27FC236}">
                <a16:creationId xmlns:a16="http://schemas.microsoft.com/office/drawing/2014/main" id="{3E608BB9-1293-34A8-EDA7-B601917A9ACC}"/>
              </a:ext>
            </a:extLst>
          </p:cNvPr>
          <p:cNvGrpSpPr/>
          <p:nvPr userDrawn="1"/>
        </p:nvGrpSpPr>
        <p:grpSpPr>
          <a:xfrm>
            <a:off x="641604" y="2960257"/>
            <a:ext cx="10908792" cy="1495164"/>
            <a:chOff x="641604" y="3083827"/>
            <a:chExt cx="10908792" cy="1495164"/>
          </a:xfrm>
        </p:grpSpPr>
        <p:cxnSp>
          <p:nvCxnSpPr>
            <p:cNvPr id="40" name="Straight Connector 39">
              <a:extLst>
                <a:ext uri="{FF2B5EF4-FFF2-40B4-BE49-F238E27FC236}">
                  <a16:creationId xmlns:a16="http://schemas.microsoft.com/office/drawing/2014/main" id="{983A69AE-2AD9-A251-FE13-7F1BEAB527F4}"/>
                </a:ext>
              </a:extLst>
            </p:cNvPr>
            <p:cNvCxnSpPr>
              <a:cxnSpLocks/>
            </p:cNvCxnSpPr>
            <p:nvPr/>
          </p:nvCxnSpPr>
          <p:spPr>
            <a:xfrm>
              <a:off x="641604" y="3083827"/>
              <a:ext cx="10908792" cy="0"/>
            </a:xfrm>
            <a:prstGeom prst="line">
              <a:avLst/>
            </a:prstGeom>
            <a:ln w="6350">
              <a:solidFill>
                <a:srgbClr val="9ABD77"/>
              </a:solidFill>
              <a:prstDash val="solid"/>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69DBC69-CC2A-8EC6-CEFA-1EB6693F4D8E}"/>
                </a:ext>
              </a:extLst>
            </p:cNvPr>
            <p:cNvCxnSpPr>
              <a:cxnSpLocks/>
            </p:cNvCxnSpPr>
            <p:nvPr/>
          </p:nvCxnSpPr>
          <p:spPr>
            <a:xfrm>
              <a:off x="641604" y="4578991"/>
              <a:ext cx="10908792" cy="0"/>
            </a:xfrm>
            <a:prstGeom prst="line">
              <a:avLst/>
            </a:prstGeom>
            <a:ln w="6350">
              <a:solidFill>
                <a:srgbClr val="9ABD77"/>
              </a:solidFill>
              <a:prstDash val="solid"/>
            </a:ln>
          </p:spPr>
          <p:style>
            <a:lnRef idx="2">
              <a:schemeClr val="accent1"/>
            </a:lnRef>
            <a:fillRef idx="0">
              <a:schemeClr val="accent1"/>
            </a:fillRef>
            <a:effectRef idx="1">
              <a:schemeClr val="accent1"/>
            </a:effectRef>
            <a:fontRef idx="minor">
              <a:schemeClr val="tx1"/>
            </a:fontRef>
          </p:style>
        </p:cxnSp>
      </p:grpSp>
      <p:cxnSp>
        <p:nvCxnSpPr>
          <p:cNvPr id="43" name="Straight Connector 42">
            <a:extLst>
              <a:ext uri="{FF2B5EF4-FFF2-40B4-BE49-F238E27FC236}">
                <a16:creationId xmlns:a16="http://schemas.microsoft.com/office/drawing/2014/main" id="{4B6A695A-63EA-6B91-5991-30B1E9FC1C98}"/>
              </a:ext>
            </a:extLst>
          </p:cNvPr>
          <p:cNvCxnSpPr>
            <a:cxnSpLocks/>
          </p:cNvCxnSpPr>
          <p:nvPr userDrawn="1"/>
        </p:nvCxnSpPr>
        <p:spPr>
          <a:xfrm flipV="1">
            <a:off x="6082714" y="3270459"/>
            <a:ext cx="0" cy="922643"/>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3F6A7E85-C235-3DF6-7109-84110B660F93}"/>
              </a:ext>
            </a:extLst>
          </p:cNvPr>
          <p:cNvCxnSpPr>
            <a:cxnSpLocks/>
          </p:cNvCxnSpPr>
          <p:nvPr userDrawn="1"/>
        </p:nvCxnSpPr>
        <p:spPr>
          <a:xfrm flipV="1">
            <a:off x="8823198" y="3246518"/>
            <a:ext cx="0" cy="922643"/>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CC46464-CFFD-29EB-FA48-ED3AA57E35AE}"/>
              </a:ext>
            </a:extLst>
          </p:cNvPr>
          <p:cNvCxnSpPr>
            <a:cxnSpLocks/>
          </p:cNvCxnSpPr>
          <p:nvPr userDrawn="1"/>
        </p:nvCxnSpPr>
        <p:spPr>
          <a:xfrm>
            <a:off x="641604" y="6187532"/>
            <a:ext cx="10939988" cy="0"/>
          </a:xfrm>
          <a:prstGeom prst="line">
            <a:avLst/>
          </a:prstGeom>
          <a:ln w="6350">
            <a:solidFill>
              <a:srgbClr val="9ABD77"/>
            </a:solidFill>
            <a:prstDash val="solid"/>
          </a:ln>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3627860D-23B6-7B21-13B8-9441255B76B6}"/>
              </a:ext>
            </a:extLst>
          </p:cNvPr>
          <p:cNvSpPr>
            <a:spLocks noGrp="1"/>
          </p:cNvSpPr>
          <p:nvPr>
            <p:ph type="body" sz="quarter" idx="12" hasCustomPrompt="1"/>
          </p:nvPr>
        </p:nvSpPr>
        <p:spPr>
          <a:xfrm>
            <a:off x="7687053" y="1294387"/>
            <a:ext cx="3608315" cy="220808"/>
          </a:xfrm>
          <a:prstGeom prst="rect">
            <a:avLst/>
          </a:prstGeom>
        </p:spPr>
        <p:txBody>
          <a:bodyPr/>
          <a:lstStyle>
            <a:lvl1pPr algn="ctr">
              <a:buNone/>
              <a:defRPr sz="1400" b="1" i="0" spc="120" baseline="0">
                <a:solidFill>
                  <a:srgbClr val="FFFFFF"/>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sp>
        <p:nvSpPr>
          <p:cNvPr id="59" name="Text Placeholder 58">
            <a:extLst>
              <a:ext uri="{FF2B5EF4-FFF2-40B4-BE49-F238E27FC236}">
                <a16:creationId xmlns:a16="http://schemas.microsoft.com/office/drawing/2014/main" id="{04AFD291-2E19-3579-8C62-1F814E071C30}"/>
              </a:ext>
            </a:extLst>
          </p:cNvPr>
          <p:cNvSpPr>
            <a:spLocks noGrp="1"/>
          </p:cNvSpPr>
          <p:nvPr>
            <p:ph type="body" sz="quarter" idx="13"/>
          </p:nvPr>
        </p:nvSpPr>
        <p:spPr>
          <a:xfrm>
            <a:off x="627885" y="1618801"/>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0" name="Text Placeholder 58">
            <a:extLst>
              <a:ext uri="{FF2B5EF4-FFF2-40B4-BE49-F238E27FC236}">
                <a16:creationId xmlns:a16="http://schemas.microsoft.com/office/drawing/2014/main" id="{ECEDE1D2-C442-D8DC-BC5D-3B13109D119E}"/>
              </a:ext>
            </a:extLst>
          </p:cNvPr>
          <p:cNvSpPr>
            <a:spLocks noGrp="1"/>
          </p:cNvSpPr>
          <p:nvPr>
            <p:ph type="body" sz="quarter" idx="14"/>
          </p:nvPr>
        </p:nvSpPr>
        <p:spPr>
          <a:xfrm>
            <a:off x="627885" y="2008945"/>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1" name="Text Placeholder 58">
            <a:extLst>
              <a:ext uri="{FF2B5EF4-FFF2-40B4-BE49-F238E27FC236}">
                <a16:creationId xmlns:a16="http://schemas.microsoft.com/office/drawing/2014/main" id="{783B77C8-041D-8665-493D-BBEF885E37A6}"/>
              </a:ext>
            </a:extLst>
          </p:cNvPr>
          <p:cNvSpPr>
            <a:spLocks noGrp="1"/>
          </p:cNvSpPr>
          <p:nvPr>
            <p:ph type="body" sz="quarter" idx="15"/>
          </p:nvPr>
        </p:nvSpPr>
        <p:spPr>
          <a:xfrm>
            <a:off x="627885" y="2399089"/>
            <a:ext cx="3636962" cy="368300"/>
          </a:xfrm>
          <a:prstGeom prst="rect">
            <a:avLst/>
          </a:prstGeom>
        </p:spPr>
        <p:txBody>
          <a:bodyPr/>
          <a:lstStyle>
            <a:lvl1pPr algn="r">
              <a:buNone/>
              <a:defRPr sz="1800">
                <a:solidFill>
                  <a:srgbClr val="9ABD77"/>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2" name="Text Placeholder 58">
            <a:extLst>
              <a:ext uri="{FF2B5EF4-FFF2-40B4-BE49-F238E27FC236}">
                <a16:creationId xmlns:a16="http://schemas.microsoft.com/office/drawing/2014/main" id="{B241DDD5-D663-FA33-1BA9-8C32FCC15E56}"/>
              </a:ext>
            </a:extLst>
          </p:cNvPr>
          <p:cNvSpPr>
            <a:spLocks noGrp="1"/>
          </p:cNvSpPr>
          <p:nvPr>
            <p:ph type="body" sz="quarter" idx="16"/>
          </p:nvPr>
        </p:nvSpPr>
        <p:spPr>
          <a:xfrm>
            <a:off x="7240182" y="1618801"/>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3" name="Text Placeholder 58">
            <a:extLst>
              <a:ext uri="{FF2B5EF4-FFF2-40B4-BE49-F238E27FC236}">
                <a16:creationId xmlns:a16="http://schemas.microsoft.com/office/drawing/2014/main" id="{AFD197CA-D4D0-A4BB-0288-40253C7E90AC}"/>
              </a:ext>
            </a:extLst>
          </p:cNvPr>
          <p:cNvSpPr>
            <a:spLocks noGrp="1"/>
          </p:cNvSpPr>
          <p:nvPr>
            <p:ph type="body" sz="quarter" idx="17"/>
          </p:nvPr>
        </p:nvSpPr>
        <p:spPr>
          <a:xfrm>
            <a:off x="7240182" y="2008945"/>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4" name="Text Placeholder 58">
            <a:extLst>
              <a:ext uri="{FF2B5EF4-FFF2-40B4-BE49-F238E27FC236}">
                <a16:creationId xmlns:a16="http://schemas.microsoft.com/office/drawing/2014/main" id="{4B5E952A-1F0E-23BA-BCC9-A0DD8A08ABE6}"/>
              </a:ext>
            </a:extLst>
          </p:cNvPr>
          <p:cNvSpPr>
            <a:spLocks noGrp="1"/>
          </p:cNvSpPr>
          <p:nvPr>
            <p:ph type="body" sz="quarter" idx="18"/>
          </p:nvPr>
        </p:nvSpPr>
        <p:spPr>
          <a:xfrm>
            <a:off x="7240182" y="2399089"/>
            <a:ext cx="4308684" cy="368300"/>
          </a:xfrm>
          <a:prstGeom prst="rect">
            <a:avLst/>
          </a:prstGeom>
        </p:spPr>
        <p:txBody>
          <a:bodyPr/>
          <a:lstStyle>
            <a:lvl1pPr algn="l">
              <a:buNone/>
              <a:defRPr sz="1800" b="1" i="0">
                <a:solidFill>
                  <a:srgbClr val="FFFFFF"/>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75" name="Text Placeholder 73">
            <a:extLst>
              <a:ext uri="{FF2B5EF4-FFF2-40B4-BE49-F238E27FC236}">
                <a16:creationId xmlns:a16="http://schemas.microsoft.com/office/drawing/2014/main" id="{DB4EE88F-07EB-6609-A8B1-887E1117B4E5}"/>
              </a:ext>
            </a:extLst>
          </p:cNvPr>
          <p:cNvSpPr>
            <a:spLocks noGrp="1"/>
          </p:cNvSpPr>
          <p:nvPr>
            <p:ph type="body" sz="quarter" idx="24"/>
          </p:nvPr>
        </p:nvSpPr>
        <p:spPr>
          <a:xfrm>
            <a:off x="1906046" y="3770882"/>
            <a:ext cx="1450481" cy="491741"/>
          </a:xfrm>
          <a:prstGeom prst="rect">
            <a:avLst/>
          </a:prstGeom>
        </p:spPr>
        <p:txBody>
          <a:bodyPr/>
          <a:lstStyle>
            <a:lvl1pPr marL="0" algn="ctr">
              <a:lnSpc>
                <a:spcPct val="100000"/>
              </a:lnSpc>
              <a:spcBef>
                <a:spcPts val="0"/>
              </a:spcBef>
              <a:buNone/>
              <a:defRPr sz="1200">
                <a:solidFill>
                  <a:schemeClr val="accent2"/>
                </a:solidFill>
              </a:defRPr>
            </a:lvl1pPr>
          </a:lstStyle>
          <a:p>
            <a:pPr lvl="0"/>
            <a:r>
              <a:rPr lang="en-US"/>
              <a:t>Click to edit Master text styles</a:t>
            </a:r>
          </a:p>
        </p:txBody>
      </p:sp>
      <p:sp>
        <p:nvSpPr>
          <p:cNvPr id="76" name="Text Placeholder 73">
            <a:extLst>
              <a:ext uri="{FF2B5EF4-FFF2-40B4-BE49-F238E27FC236}">
                <a16:creationId xmlns:a16="http://schemas.microsoft.com/office/drawing/2014/main" id="{994E1719-207C-48F0-1686-BE21716B24B2}"/>
              </a:ext>
            </a:extLst>
          </p:cNvPr>
          <p:cNvSpPr>
            <a:spLocks noGrp="1"/>
          </p:cNvSpPr>
          <p:nvPr>
            <p:ph type="body" sz="quarter" idx="25"/>
          </p:nvPr>
        </p:nvSpPr>
        <p:spPr>
          <a:xfrm>
            <a:off x="3163579" y="3770882"/>
            <a:ext cx="1450481" cy="491741"/>
          </a:xfrm>
          <a:prstGeom prst="rect">
            <a:avLst/>
          </a:prstGeom>
        </p:spPr>
        <p:txBody>
          <a:bodyPr/>
          <a:lstStyle>
            <a:lvl1pPr marL="0" algn="ctr">
              <a:lnSpc>
                <a:spcPct val="100000"/>
              </a:lnSpc>
              <a:spcBef>
                <a:spcPts val="0"/>
              </a:spcBef>
              <a:buNone/>
              <a:defRPr sz="1200">
                <a:solidFill>
                  <a:schemeClr val="accent2"/>
                </a:solidFill>
              </a:defRPr>
            </a:lvl1pPr>
          </a:lstStyle>
          <a:p>
            <a:pPr lvl="0"/>
            <a:r>
              <a:rPr lang="en-US"/>
              <a:t>Click to edit Master text styles</a:t>
            </a:r>
          </a:p>
        </p:txBody>
      </p:sp>
      <p:sp>
        <p:nvSpPr>
          <p:cNvPr id="78" name="Picture Placeholder 68">
            <a:extLst>
              <a:ext uri="{FF2B5EF4-FFF2-40B4-BE49-F238E27FC236}">
                <a16:creationId xmlns:a16="http://schemas.microsoft.com/office/drawing/2014/main" id="{3C35813E-E497-303A-75B6-53FB067CF278}"/>
              </a:ext>
            </a:extLst>
          </p:cNvPr>
          <p:cNvSpPr>
            <a:spLocks noGrp="1"/>
          </p:cNvSpPr>
          <p:nvPr>
            <p:ph type="pic" sz="quarter" idx="19"/>
          </p:nvPr>
        </p:nvSpPr>
        <p:spPr>
          <a:xfrm>
            <a:off x="1145153" y="3207782"/>
            <a:ext cx="457200" cy="457200"/>
          </a:xfrm>
          <a:prstGeom prst="rect">
            <a:avLst/>
          </a:prstGeom>
        </p:spPr>
        <p:txBody>
          <a:bodyPr/>
          <a:lstStyle/>
          <a:p>
            <a:endParaRPr lang="en-US"/>
          </a:p>
        </p:txBody>
      </p:sp>
      <p:sp>
        <p:nvSpPr>
          <p:cNvPr id="79" name="Picture Placeholder 68">
            <a:extLst>
              <a:ext uri="{FF2B5EF4-FFF2-40B4-BE49-F238E27FC236}">
                <a16:creationId xmlns:a16="http://schemas.microsoft.com/office/drawing/2014/main" id="{8C01E23A-06D0-61AA-D5DB-F2B9FE26E7AA}"/>
              </a:ext>
            </a:extLst>
          </p:cNvPr>
          <p:cNvSpPr>
            <a:spLocks noGrp="1"/>
          </p:cNvSpPr>
          <p:nvPr>
            <p:ph type="pic" sz="quarter" idx="20"/>
          </p:nvPr>
        </p:nvSpPr>
        <p:spPr>
          <a:xfrm>
            <a:off x="2402685" y="3221038"/>
            <a:ext cx="457200" cy="457200"/>
          </a:xfrm>
          <a:prstGeom prst="rect">
            <a:avLst/>
          </a:prstGeom>
        </p:spPr>
        <p:txBody>
          <a:bodyPr/>
          <a:lstStyle/>
          <a:p>
            <a:endParaRPr lang="en-US"/>
          </a:p>
        </p:txBody>
      </p:sp>
      <p:sp>
        <p:nvSpPr>
          <p:cNvPr id="80" name="Picture Placeholder 68">
            <a:extLst>
              <a:ext uri="{FF2B5EF4-FFF2-40B4-BE49-F238E27FC236}">
                <a16:creationId xmlns:a16="http://schemas.microsoft.com/office/drawing/2014/main" id="{6099C1D4-65C9-C703-FBE4-8D63B3E77504}"/>
              </a:ext>
            </a:extLst>
          </p:cNvPr>
          <p:cNvSpPr>
            <a:spLocks noGrp="1"/>
          </p:cNvSpPr>
          <p:nvPr>
            <p:ph type="pic" sz="quarter" idx="21"/>
          </p:nvPr>
        </p:nvSpPr>
        <p:spPr>
          <a:xfrm>
            <a:off x="3660217" y="3221038"/>
            <a:ext cx="457200" cy="457200"/>
          </a:xfrm>
          <a:prstGeom prst="rect">
            <a:avLst/>
          </a:prstGeom>
        </p:spPr>
        <p:txBody>
          <a:bodyPr/>
          <a:lstStyle/>
          <a:p>
            <a:endParaRPr lang="en-US"/>
          </a:p>
        </p:txBody>
      </p:sp>
      <p:sp>
        <p:nvSpPr>
          <p:cNvPr id="81" name="Picture Placeholder 68">
            <a:extLst>
              <a:ext uri="{FF2B5EF4-FFF2-40B4-BE49-F238E27FC236}">
                <a16:creationId xmlns:a16="http://schemas.microsoft.com/office/drawing/2014/main" id="{553E98B5-12BB-1FB5-07F5-37642D01494F}"/>
              </a:ext>
            </a:extLst>
          </p:cNvPr>
          <p:cNvSpPr>
            <a:spLocks noGrp="1"/>
          </p:cNvSpPr>
          <p:nvPr>
            <p:ph type="pic" sz="quarter" idx="22"/>
          </p:nvPr>
        </p:nvSpPr>
        <p:spPr>
          <a:xfrm>
            <a:off x="4917752" y="3221038"/>
            <a:ext cx="457200" cy="457200"/>
          </a:xfrm>
          <a:prstGeom prst="rect">
            <a:avLst/>
          </a:prstGeom>
        </p:spPr>
        <p:txBody>
          <a:bodyPr/>
          <a:lstStyle/>
          <a:p>
            <a:endParaRPr lang="en-US"/>
          </a:p>
        </p:txBody>
      </p:sp>
      <p:sp>
        <p:nvSpPr>
          <p:cNvPr id="86" name="Text Placeholder 73">
            <a:extLst>
              <a:ext uri="{FF2B5EF4-FFF2-40B4-BE49-F238E27FC236}">
                <a16:creationId xmlns:a16="http://schemas.microsoft.com/office/drawing/2014/main" id="{D53CC839-33A9-3E5A-BBD8-BC73348C723D}"/>
              </a:ext>
            </a:extLst>
          </p:cNvPr>
          <p:cNvSpPr>
            <a:spLocks noGrp="1"/>
          </p:cNvSpPr>
          <p:nvPr>
            <p:ph type="body" sz="quarter" idx="31"/>
          </p:nvPr>
        </p:nvSpPr>
        <p:spPr>
          <a:xfrm>
            <a:off x="6204086" y="3498160"/>
            <a:ext cx="2479588" cy="664669"/>
          </a:xfrm>
          <a:prstGeom prst="rect">
            <a:avLst/>
          </a:prstGeom>
        </p:spPr>
        <p:txBody>
          <a:bodyPr/>
          <a:lstStyle>
            <a:lvl1pPr marL="0" marR="0" indent="-109728" algn="l" defTabSz="914400" rtl="0" eaLnBrk="1" fontAlgn="auto" latinLnBrk="0" hangingPunct="1">
              <a:lnSpc>
                <a:spcPct val="100000"/>
              </a:lnSpc>
              <a:spcBef>
                <a:spcPts val="0"/>
              </a:spcBef>
              <a:spcAft>
                <a:spcPts val="0"/>
              </a:spcAft>
              <a:buClrTx/>
              <a:buSzTx/>
              <a:buFontTx/>
              <a:buChar char="-"/>
              <a:tabLst/>
              <a:defRPr sz="1200">
                <a:solidFill>
                  <a:schemeClr val="accent2"/>
                </a:solidFill>
              </a:defRPr>
            </a:lvl1pPr>
          </a:lstStyle>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lvl="0"/>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lvl="0"/>
            <a:endParaRPr lang="en-US"/>
          </a:p>
          <a:p>
            <a:pPr lvl="0"/>
            <a:endParaRPr lang="en-US"/>
          </a:p>
        </p:txBody>
      </p:sp>
      <p:sp>
        <p:nvSpPr>
          <p:cNvPr id="87" name="Text Placeholder 73">
            <a:extLst>
              <a:ext uri="{FF2B5EF4-FFF2-40B4-BE49-F238E27FC236}">
                <a16:creationId xmlns:a16="http://schemas.microsoft.com/office/drawing/2014/main" id="{EE5C9F40-6E8B-1BDC-275D-00DF3E7571E2}"/>
              </a:ext>
            </a:extLst>
          </p:cNvPr>
          <p:cNvSpPr>
            <a:spLocks noGrp="1"/>
          </p:cNvSpPr>
          <p:nvPr>
            <p:ph type="body" sz="quarter" idx="32"/>
          </p:nvPr>
        </p:nvSpPr>
        <p:spPr>
          <a:xfrm>
            <a:off x="8936417" y="3498160"/>
            <a:ext cx="2609408" cy="664669"/>
          </a:xfrm>
          <a:prstGeom prst="rect">
            <a:avLst/>
          </a:prstGeom>
        </p:spPr>
        <p:txBody>
          <a:bodyPr/>
          <a:lstStyle>
            <a:lvl1pPr marL="0" marR="0" indent="-109728" algn="l" defTabSz="914400" rtl="0" eaLnBrk="1" fontAlgn="auto" latinLnBrk="0" hangingPunct="1">
              <a:lnSpc>
                <a:spcPct val="100000"/>
              </a:lnSpc>
              <a:spcBef>
                <a:spcPts val="0"/>
              </a:spcBef>
              <a:spcAft>
                <a:spcPts val="0"/>
              </a:spcAft>
              <a:buClrTx/>
              <a:buSzTx/>
              <a:buFontTx/>
              <a:buChar char="-"/>
              <a:tabLst/>
              <a:defRPr sz="1200">
                <a:solidFill>
                  <a:schemeClr val="accent2"/>
                </a:solidFill>
              </a:defRPr>
            </a:lvl1pPr>
          </a:lstStyle>
          <a:p>
            <a:pPr lvl="0"/>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p:txBody>
      </p:sp>
      <p:sp>
        <p:nvSpPr>
          <p:cNvPr id="89" name="Text Placeholder 88">
            <a:extLst>
              <a:ext uri="{FF2B5EF4-FFF2-40B4-BE49-F238E27FC236}">
                <a16:creationId xmlns:a16="http://schemas.microsoft.com/office/drawing/2014/main" id="{3BF184B2-C414-703C-9413-385D20368962}"/>
              </a:ext>
            </a:extLst>
          </p:cNvPr>
          <p:cNvSpPr>
            <a:spLocks noGrp="1"/>
          </p:cNvSpPr>
          <p:nvPr>
            <p:ph type="body" sz="quarter" idx="33"/>
          </p:nvPr>
        </p:nvSpPr>
        <p:spPr>
          <a:xfrm>
            <a:off x="625934" y="4756304"/>
            <a:ext cx="2734477" cy="914400"/>
          </a:xfrm>
          <a:prstGeom prst="rect">
            <a:avLst/>
          </a:prstGeom>
        </p:spPr>
        <p:txBody>
          <a:bodyPr/>
          <a:lstStyle>
            <a:lvl1pPr marL="11113" indent="0" algn="ctr">
              <a:lnSpc>
                <a:spcPct val="100000"/>
              </a:lnSpc>
              <a:buNone/>
              <a:tabLst/>
              <a:defRPr sz="1800" b="0" i="0">
                <a:solidFill>
                  <a:srgbClr val="FFFFFF"/>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Click to edit Master text styles</a:t>
            </a:r>
          </a:p>
        </p:txBody>
      </p:sp>
      <p:sp>
        <p:nvSpPr>
          <p:cNvPr id="94" name="Text Placeholder 88">
            <a:extLst>
              <a:ext uri="{FF2B5EF4-FFF2-40B4-BE49-F238E27FC236}">
                <a16:creationId xmlns:a16="http://schemas.microsoft.com/office/drawing/2014/main" id="{17667F89-5814-DE7E-FDC8-907E92765389}"/>
              </a:ext>
            </a:extLst>
          </p:cNvPr>
          <p:cNvSpPr>
            <a:spLocks noGrp="1"/>
          </p:cNvSpPr>
          <p:nvPr>
            <p:ph type="body" sz="quarter" idx="36" hasCustomPrompt="1"/>
          </p:nvPr>
        </p:nvSpPr>
        <p:spPr>
          <a:xfrm>
            <a:off x="8831151" y="4636389"/>
            <a:ext cx="2717716" cy="721316"/>
          </a:xfrm>
          <a:prstGeom prst="rect">
            <a:avLst/>
          </a:prstGeom>
        </p:spPr>
        <p:txBody>
          <a:bodyPr/>
          <a:lstStyle>
            <a:lvl1pPr marL="11113" indent="0" algn="ctr">
              <a:lnSpc>
                <a:spcPct val="100000"/>
              </a:lnSpc>
              <a:buNone/>
              <a:tabLst/>
              <a:defRPr sz="4800" b="0" i="0">
                <a:solidFill>
                  <a:srgbClr val="FFFFFF"/>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XXX</a:t>
            </a:r>
          </a:p>
        </p:txBody>
      </p:sp>
      <p:sp>
        <p:nvSpPr>
          <p:cNvPr id="96" name="Text Placeholder 73">
            <a:extLst>
              <a:ext uri="{FF2B5EF4-FFF2-40B4-BE49-F238E27FC236}">
                <a16:creationId xmlns:a16="http://schemas.microsoft.com/office/drawing/2014/main" id="{77DC6D0A-64A3-EF8E-04CA-E5DCC8BD46B3}"/>
              </a:ext>
            </a:extLst>
          </p:cNvPr>
          <p:cNvSpPr>
            <a:spLocks noGrp="1"/>
          </p:cNvSpPr>
          <p:nvPr>
            <p:ph type="body" sz="quarter" idx="38" hasCustomPrompt="1"/>
          </p:nvPr>
        </p:nvSpPr>
        <p:spPr>
          <a:xfrm>
            <a:off x="8680039" y="6207978"/>
            <a:ext cx="3002010" cy="491741"/>
          </a:xfrm>
          <a:prstGeom prst="rect">
            <a:avLst/>
          </a:prstGeom>
        </p:spPr>
        <p:txBody>
          <a:bodyPr/>
          <a:lstStyle>
            <a:lvl1pPr marL="0" algn="r">
              <a:lnSpc>
                <a:spcPct val="100000"/>
              </a:lnSpc>
              <a:spcBef>
                <a:spcPts val="0"/>
              </a:spcBef>
              <a:buNone/>
              <a:defRPr sz="1000">
                <a:solidFill>
                  <a:schemeClr val="accent2"/>
                </a:solidFill>
              </a:defRPr>
            </a:lvl1pPr>
          </a:lstStyle>
          <a:p>
            <a:pPr lvl="0"/>
            <a:r>
              <a:rPr lang="en-US" sz="1200">
                <a:solidFill>
                  <a:schemeClr val="accent2"/>
                </a:solidFill>
                <a:latin typeface="Aptos Light" panose="020B0004020202020204" pitchFamily="34" charset="0"/>
              </a:rPr>
              <a:t>* </a:t>
            </a:r>
            <a:r>
              <a:rPr lang="en-US"/>
              <a:t>Click to edit Master disclaimer text styles</a:t>
            </a:r>
          </a:p>
        </p:txBody>
      </p:sp>
      <p:sp>
        <p:nvSpPr>
          <p:cNvPr id="100" name="Text Placeholder 97">
            <a:extLst>
              <a:ext uri="{FF2B5EF4-FFF2-40B4-BE49-F238E27FC236}">
                <a16:creationId xmlns:a16="http://schemas.microsoft.com/office/drawing/2014/main" id="{06B1F806-F011-C8E6-D01A-BA1B8BF723E6}"/>
              </a:ext>
            </a:extLst>
          </p:cNvPr>
          <p:cNvSpPr>
            <a:spLocks noGrp="1"/>
          </p:cNvSpPr>
          <p:nvPr>
            <p:ph type="body" sz="quarter" idx="40" hasCustomPrompt="1"/>
          </p:nvPr>
        </p:nvSpPr>
        <p:spPr>
          <a:xfrm>
            <a:off x="8936417" y="5836142"/>
            <a:ext cx="2609407" cy="297373"/>
          </a:xfrm>
          <a:prstGeom prst="rect">
            <a:avLst/>
          </a:prstGeom>
        </p:spPr>
        <p:txBody>
          <a:bodyPr/>
          <a:lstStyle>
            <a:lvl1pPr marL="11113" indent="0">
              <a:lnSpc>
                <a:spcPct val="100000"/>
              </a:lnSpc>
              <a:buNone/>
              <a:tabLst/>
              <a:defRPr sz="1400" b="1" i="0" spc="120" baseline="0">
                <a:solidFill>
                  <a:srgbClr val="FFFFFF"/>
                </a:solidFill>
                <a:latin typeface="Aptos SemiBold" panose="020B0004020202020204" pitchFamily="34" charset="0"/>
              </a:defRPr>
            </a:lvl1pPr>
            <a:lvl2pPr indent="0">
              <a:lnSpc>
                <a:spcPct val="100000"/>
              </a:lnSpc>
              <a:buNone/>
              <a:defRPr>
                <a:solidFill>
                  <a:srgbClr val="F5F5F5"/>
                </a:solidFill>
              </a:defRPr>
            </a:lvl2pPr>
            <a:lvl3pPr indent="0">
              <a:lnSpc>
                <a:spcPct val="100000"/>
              </a:lnSpc>
              <a:buNone/>
              <a:defRPr>
                <a:solidFill>
                  <a:srgbClr val="F5F5F5"/>
                </a:solidFill>
              </a:defRPr>
            </a:lvl3pPr>
            <a:lvl4pPr indent="0">
              <a:lnSpc>
                <a:spcPct val="100000"/>
              </a:lnSpc>
              <a:buNone/>
              <a:defRPr>
                <a:solidFill>
                  <a:srgbClr val="F5F5F5"/>
                </a:solidFill>
              </a:defRPr>
            </a:lvl4pPr>
            <a:lvl5pPr indent="0">
              <a:lnSpc>
                <a:spcPct val="100000"/>
              </a:lnSpc>
              <a:buNone/>
              <a:defRPr>
                <a:solidFill>
                  <a:srgbClr val="F5F5F5"/>
                </a:solidFill>
              </a:defRPr>
            </a:lvl5pPr>
          </a:lstStyle>
          <a:p>
            <a:pPr lvl="0"/>
            <a:r>
              <a:rPr lang="en-US"/>
              <a:t>&lt; CLICK TO EDIT</a:t>
            </a:r>
          </a:p>
        </p:txBody>
      </p:sp>
    </p:spTree>
    <p:extLst>
      <p:ext uri="{BB962C8B-B14F-4D97-AF65-F5344CB8AC3E}">
        <p14:creationId xmlns:p14="http://schemas.microsoft.com/office/powerpoint/2010/main" val="819817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alue Template-Detailed-Bucket-Dark">
    <p:bg>
      <p:bgPr>
        <a:solidFill>
          <a:schemeClr val="accent6"/>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5E9A896F-C00B-72F3-0F4F-425550DD948E}"/>
              </a:ext>
            </a:extLst>
          </p:cNvPr>
          <p:cNvSpPr/>
          <p:nvPr userDrawn="1"/>
        </p:nvSpPr>
        <p:spPr>
          <a:xfrm>
            <a:off x="0" y="5324108"/>
            <a:ext cx="12192000" cy="153595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FDAF70A-8CC1-27C3-BD8E-2150A25934A9}"/>
              </a:ext>
            </a:extLst>
          </p:cNvPr>
          <p:cNvSpPr/>
          <p:nvPr userDrawn="1"/>
        </p:nvSpPr>
        <p:spPr>
          <a:xfrm>
            <a:off x="0" y="5322048"/>
            <a:ext cx="12192000" cy="153595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icture Placeholder 43">
            <a:extLst>
              <a:ext uri="{FF2B5EF4-FFF2-40B4-BE49-F238E27FC236}">
                <a16:creationId xmlns:a16="http://schemas.microsoft.com/office/drawing/2014/main" id="{1A71716B-90D8-2173-6552-6754EC153503}"/>
              </a:ext>
            </a:extLst>
          </p:cNvPr>
          <p:cNvSpPr>
            <a:spLocks noGrp="1"/>
          </p:cNvSpPr>
          <p:nvPr>
            <p:ph type="pic" sz="quarter" idx="39"/>
          </p:nvPr>
        </p:nvSpPr>
        <p:spPr>
          <a:xfrm>
            <a:off x="0" y="1828800"/>
            <a:ext cx="12192000" cy="3495308"/>
          </a:xfrm>
          <a:prstGeom prst="rect">
            <a:avLst/>
          </a:prstGeom>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chemeClr val="accent2"/>
                </a:solidFill>
              </a:defRPr>
            </a:lvl1pPr>
          </a:lstStyle>
          <a:p>
            <a:r>
              <a:rPr lang="en-US"/>
              <a:t>Click to edit </a:t>
            </a:r>
            <a:br>
              <a:rPr lang="en-US"/>
            </a:br>
            <a:r>
              <a:rPr lang="en-US"/>
              <a:t>Master title style</a:t>
            </a:r>
          </a:p>
        </p:txBody>
      </p:sp>
      <p:sp>
        <p:nvSpPr>
          <p:cNvPr id="30" name="Text Placeholder 52">
            <a:extLst>
              <a:ext uri="{FF2B5EF4-FFF2-40B4-BE49-F238E27FC236}">
                <a16:creationId xmlns:a16="http://schemas.microsoft.com/office/drawing/2014/main" id="{7FC29FC0-39FA-6262-74AF-092C6A78A6BB}"/>
              </a:ext>
            </a:extLst>
          </p:cNvPr>
          <p:cNvSpPr>
            <a:spLocks noGrp="1"/>
          </p:cNvSpPr>
          <p:nvPr>
            <p:ph type="body" sz="quarter" idx="29" hasCustomPrompt="1"/>
          </p:nvPr>
        </p:nvSpPr>
        <p:spPr>
          <a:xfrm>
            <a:off x="8437944" y="1953851"/>
            <a:ext cx="3110924" cy="550372"/>
          </a:xfrm>
          <a:prstGeom prst="rect">
            <a:avLst/>
          </a:prstGeom>
        </p:spPr>
        <p:txBody>
          <a:bodyPr/>
          <a:lstStyle>
            <a:lvl1pPr algn="r">
              <a:buNone/>
              <a:defRPr sz="4000">
                <a:solidFill>
                  <a:srgbClr val="F5F5F5"/>
                </a:solidFill>
              </a:defRPr>
            </a:lvl1pPr>
            <a:lvl2pPr>
              <a:buNone/>
              <a:defRPr>
                <a:solidFill>
                  <a:srgbClr val="F5F5F5"/>
                </a:solidFill>
              </a:defRPr>
            </a:lvl2pPr>
            <a:lvl3pPr>
              <a:buNone/>
              <a:defRPr>
                <a:solidFill>
                  <a:srgbClr val="F5F5F5"/>
                </a:solidFill>
              </a:defRPr>
            </a:lvl3pPr>
            <a:lvl4pPr>
              <a:buNone/>
              <a:defRPr>
                <a:solidFill>
                  <a:srgbClr val="F5F5F5"/>
                </a:solidFill>
              </a:defRPr>
            </a:lvl4pPr>
            <a:lvl5pPr>
              <a:buNone/>
              <a:defRPr>
                <a:solidFill>
                  <a:srgbClr val="F5F5F5"/>
                </a:solidFill>
              </a:defRPr>
            </a:lvl5pPr>
          </a:lstStyle>
          <a:p>
            <a:pPr lvl="0"/>
            <a:r>
              <a:rPr lang="en-US"/>
              <a:t>XXX</a:t>
            </a:r>
          </a:p>
        </p:txBody>
      </p:sp>
      <p:sp>
        <p:nvSpPr>
          <p:cNvPr id="31" name="Text Placeholder 55">
            <a:extLst>
              <a:ext uri="{FF2B5EF4-FFF2-40B4-BE49-F238E27FC236}">
                <a16:creationId xmlns:a16="http://schemas.microsoft.com/office/drawing/2014/main" id="{6C3238C9-0BEC-F210-41AC-47FA3260F068}"/>
              </a:ext>
            </a:extLst>
          </p:cNvPr>
          <p:cNvSpPr>
            <a:spLocks noGrp="1"/>
          </p:cNvSpPr>
          <p:nvPr>
            <p:ph type="body" sz="quarter" idx="30"/>
          </p:nvPr>
        </p:nvSpPr>
        <p:spPr>
          <a:xfrm>
            <a:off x="8437918" y="2485361"/>
            <a:ext cx="3111194" cy="325535"/>
          </a:xfrm>
          <a:prstGeom prst="rect">
            <a:avLst/>
          </a:prstGeom>
        </p:spPr>
        <p:txBody>
          <a:bodyPr/>
          <a:lstStyle>
            <a:lvl1pPr algn="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
        <p:nvSpPr>
          <p:cNvPr id="32" name="Text Placeholder 52">
            <a:extLst>
              <a:ext uri="{FF2B5EF4-FFF2-40B4-BE49-F238E27FC236}">
                <a16:creationId xmlns:a16="http://schemas.microsoft.com/office/drawing/2014/main" id="{D2EEF9CE-B8FA-6109-5CE6-CD11467AB554}"/>
              </a:ext>
            </a:extLst>
          </p:cNvPr>
          <p:cNvSpPr>
            <a:spLocks noGrp="1"/>
          </p:cNvSpPr>
          <p:nvPr>
            <p:ph type="body" sz="quarter" idx="31" hasCustomPrompt="1"/>
          </p:nvPr>
        </p:nvSpPr>
        <p:spPr>
          <a:xfrm>
            <a:off x="8437944" y="2973855"/>
            <a:ext cx="3110924" cy="550371"/>
          </a:xfrm>
          <a:prstGeom prst="rect">
            <a:avLst/>
          </a:prstGeom>
        </p:spPr>
        <p:txBody>
          <a:bodyPr/>
          <a:lstStyle>
            <a:lvl1pPr algn="r">
              <a:buNone/>
              <a:defRPr sz="4000">
                <a:solidFill>
                  <a:srgbClr val="F5F5F5"/>
                </a:solidFill>
              </a:defRPr>
            </a:lvl1pPr>
            <a:lvl2pPr>
              <a:buNone/>
              <a:defRPr>
                <a:solidFill>
                  <a:srgbClr val="F5F5F5"/>
                </a:solidFill>
              </a:defRPr>
            </a:lvl2pPr>
            <a:lvl3pPr>
              <a:buNone/>
              <a:defRPr>
                <a:solidFill>
                  <a:srgbClr val="F5F5F5"/>
                </a:solidFill>
              </a:defRPr>
            </a:lvl3pPr>
            <a:lvl4pPr>
              <a:buNone/>
              <a:defRPr>
                <a:solidFill>
                  <a:srgbClr val="F5F5F5"/>
                </a:solidFill>
              </a:defRPr>
            </a:lvl4pPr>
            <a:lvl5pPr>
              <a:buNone/>
              <a:defRPr>
                <a:solidFill>
                  <a:srgbClr val="F5F5F5"/>
                </a:solidFill>
              </a:defRPr>
            </a:lvl5pPr>
          </a:lstStyle>
          <a:p>
            <a:pPr lvl="0"/>
            <a:r>
              <a:rPr lang="en-US"/>
              <a:t>XXX</a:t>
            </a:r>
          </a:p>
        </p:txBody>
      </p:sp>
      <p:sp>
        <p:nvSpPr>
          <p:cNvPr id="33" name="Text Placeholder 55">
            <a:extLst>
              <a:ext uri="{FF2B5EF4-FFF2-40B4-BE49-F238E27FC236}">
                <a16:creationId xmlns:a16="http://schemas.microsoft.com/office/drawing/2014/main" id="{AF10F6C4-0966-F654-60EA-0C1335E17FA1}"/>
              </a:ext>
            </a:extLst>
          </p:cNvPr>
          <p:cNvSpPr>
            <a:spLocks noGrp="1"/>
          </p:cNvSpPr>
          <p:nvPr>
            <p:ph type="body" sz="quarter" idx="32"/>
          </p:nvPr>
        </p:nvSpPr>
        <p:spPr>
          <a:xfrm>
            <a:off x="8437918" y="3505366"/>
            <a:ext cx="3111194" cy="325535"/>
          </a:xfrm>
          <a:prstGeom prst="rect">
            <a:avLst/>
          </a:prstGeom>
        </p:spPr>
        <p:txBody>
          <a:bodyPr/>
          <a:lstStyle>
            <a:lvl1pPr algn="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
        <p:nvSpPr>
          <p:cNvPr id="34" name="Text Placeholder 52">
            <a:extLst>
              <a:ext uri="{FF2B5EF4-FFF2-40B4-BE49-F238E27FC236}">
                <a16:creationId xmlns:a16="http://schemas.microsoft.com/office/drawing/2014/main" id="{BE6CFAA2-C024-A1E6-E0B0-05373B164475}"/>
              </a:ext>
            </a:extLst>
          </p:cNvPr>
          <p:cNvSpPr>
            <a:spLocks noGrp="1"/>
          </p:cNvSpPr>
          <p:nvPr>
            <p:ph type="body" sz="quarter" idx="33" hasCustomPrompt="1"/>
          </p:nvPr>
        </p:nvSpPr>
        <p:spPr>
          <a:xfrm>
            <a:off x="8437944" y="3999722"/>
            <a:ext cx="3110924" cy="550370"/>
          </a:xfrm>
          <a:prstGeom prst="rect">
            <a:avLst/>
          </a:prstGeom>
        </p:spPr>
        <p:txBody>
          <a:bodyPr/>
          <a:lstStyle>
            <a:lvl1pPr algn="r">
              <a:buNone/>
              <a:defRPr sz="4000">
                <a:solidFill>
                  <a:srgbClr val="F5F5F5"/>
                </a:solidFill>
              </a:defRPr>
            </a:lvl1pPr>
            <a:lvl2pPr>
              <a:buNone/>
              <a:defRPr>
                <a:solidFill>
                  <a:srgbClr val="F5F5F5"/>
                </a:solidFill>
              </a:defRPr>
            </a:lvl2pPr>
            <a:lvl3pPr>
              <a:buNone/>
              <a:defRPr>
                <a:solidFill>
                  <a:srgbClr val="F5F5F5"/>
                </a:solidFill>
              </a:defRPr>
            </a:lvl3pPr>
            <a:lvl4pPr>
              <a:buNone/>
              <a:defRPr>
                <a:solidFill>
                  <a:srgbClr val="F5F5F5"/>
                </a:solidFill>
              </a:defRPr>
            </a:lvl4pPr>
            <a:lvl5pPr>
              <a:buNone/>
              <a:defRPr>
                <a:solidFill>
                  <a:srgbClr val="F5F5F5"/>
                </a:solidFill>
              </a:defRPr>
            </a:lvl5pPr>
          </a:lstStyle>
          <a:p>
            <a:pPr lvl="0"/>
            <a:r>
              <a:rPr lang="en-US"/>
              <a:t>XXX</a:t>
            </a:r>
          </a:p>
        </p:txBody>
      </p:sp>
      <p:sp>
        <p:nvSpPr>
          <p:cNvPr id="35" name="Text Placeholder 55">
            <a:extLst>
              <a:ext uri="{FF2B5EF4-FFF2-40B4-BE49-F238E27FC236}">
                <a16:creationId xmlns:a16="http://schemas.microsoft.com/office/drawing/2014/main" id="{8353AFAC-EB72-2AE8-4B1E-DAF3807254BD}"/>
              </a:ext>
            </a:extLst>
          </p:cNvPr>
          <p:cNvSpPr>
            <a:spLocks noGrp="1"/>
          </p:cNvSpPr>
          <p:nvPr>
            <p:ph type="body" sz="quarter" idx="34"/>
          </p:nvPr>
        </p:nvSpPr>
        <p:spPr>
          <a:xfrm>
            <a:off x="8437918" y="4531232"/>
            <a:ext cx="3111194" cy="325535"/>
          </a:xfrm>
          <a:prstGeom prst="rect">
            <a:avLst/>
          </a:prstGeom>
        </p:spPr>
        <p:txBody>
          <a:bodyPr/>
          <a:lstStyle>
            <a:lvl1pPr algn="r">
              <a:buNone/>
              <a:defRPr sz="1200" b="1" i="0">
                <a:solidFill>
                  <a:schemeClr val="accent2"/>
                </a:solidFill>
                <a:latin typeface="Aptos SemiBold" panose="020B0004020202020204" pitchFamily="34" charset="0"/>
              </a:defRPr>
            </a:lvl1pPr>
            <a:lvl2pPr>
              <a:buNone/>
              <a:defRPr sz="1200" b="1" i="0">
                <a:solidFill>
                  <a:schemeClr val="accent2"/>
                </a:solidFill>
                <a:latin typeface="Aptos SemiBold" panose="020B0004020202020204" pitchFamily="34" charset="0"/>
              </a:defRPr>
            </a:lvl2pPr>
            <a:lvl3pPr>
              <a:buNone/>
              <a:defRPr sz="1200" b="1" i="0">
                <a:solidFill>
                  <a:schemeClr val="accent2"/>
                </a:solidFill>
                <a:latin typeface="Aptos SemiBold" panose="020B0004020202020204" pitchFamily="34" charset="0"/>
              </a:defRPr>
            </a:lvl3pPr>
            <a:lvl4pPr>
              <a:buNone/>
              <a:defRPr sz="1200" b="1" i="0">
                <a:solidFill>
                  <a:schemeClr val="accent2"/>
                </a:solidFill>
                <a:latin typeface="Aptos SemiBold" panose="020B0004020202020204" pitchFamily="34" charset="0"/>
              </a:defRPr>
            </a:lvl4pPr>
            <a:lvl5pPr>
              <a:buNone/>
              <a:defRPr sz="1200" b="1" i="0">
                <a:solidFill>
                  <a:schemeClr val="accent2"/>
                </a:solidFill>
                <a:latin typeface="Aptos SemiBold" panose="020B0004020202020204" pitchFamily="34" charset="0"/>
              </a:defRPr>
            </a:lvl5pPr>
          </a:lstStyle>
          <a:p>
            <a:pPr lvl="0"/>
            <a:r>
              <a:rPr lang="en-US"/>
              <a:t>Click to edit Master text styles</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cxnSp>
        <p:nvCxnSpPr>
          <p:cNvPr id="18" name="Straight Connector 17">
            <a:extLst>
              <a:ext uri="{FF2B5EF4-FFF2-40B4-BE49-F238E27FC236}">
                <a16:creationId xmlns:a16="http://schemas.microsoft.com/office/drawing/2014/main" id="{7F9268C8-C3C6-8D32-46C3-F3D8B0D493DC}"/>
              </a:ext>
            </a:extLst>
          </p:cNvPr>
          <p:cNvCxnSpPr>
            <a:cxnSpLocks/>
          </p:cNvCxnSpPr>
          <p:nvPr userDrawn="1"/>
        </p:nvCxnSpPr>
        <p:spPr>
          <a:xfrm flipV="1">
            <a:off x="4707713" y="5594171"/>
            <a:ext cx="0" cy="620362"/>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993DF38-9A8D-CB6F-BB63-70A486229C8D}"/>
              </a:ext>
            </a:extLst>
          </p:cNvPr>
          <p:cNvCxnSpPr>
            <a:cxnSpLocks/>
          </p:cNvCxnSpPr>
          <p:nvPr userDrawn="1"/>
        </p:nvCxnSpPr>
        <p:spPr>
          <a:xfrm flipV="1">
            <a:off x="7015098" y="5594171"/>
            <a:ext cx="0" cy="620362"/>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8ACF4D3-7645-281B-2D0D-D9E1762D93A2}"/>
              </a:ext>
            </a:extLst>
          </p:cNvPr>
          <p:cNvCxnSpPr>
            <a:cxnSpLocks/>
          </p:cNvCxnSpPr>
          <p:nvPr userDrawn="1"/>
        </p:nvCxnSpPr>
        <p:spPr>
          <a:xfrm flipV="1">
            <a:off x="9322483" y="5594171"/>
            <a:ext cx="0" cy="620362"/>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sp>
        <p:nvSpPr>
          <p:cNvPr id="21" name="Online Image Placeholder 79">
            <a:extLst>
              <a:ext uri="{FF2B5EF4-FFF2-40B4-BE49-F238E27FC236}">
                <a16:creationId xmlns:a16="http://schemas.microsoft.com/office/drawing/2014/main" id="{700187A1-8FB8-7684-159D-C72647A9C53F}"/>
              </a:ext>
            </a:extLst>
          </p:cNvPr>
          <p:cNvSpPr>
            <a:spLocks noGrp="1" noChangeAspect="1"/>
          </p:cNvSpPr>
          <p:nvPr>
            <p:ph type="clipArt" sz="quarter" idx="36"/>
          </p:nvPr>
        </p:nvSpPr>
        <p:spPr>
          <a:xfrm>
            <a:off x="4823178" y="5666397"/>
            <a:ext cx="457200" cy="457200"/>
          </a:xfrm>
          <a:prstGeom prst="rect">
            <a:avLst/>
          </a:prstGeom>
        </p:spPr>
        <p:txBody>
          <a:bodyPr/>
          <a:lstStyle/>
          <a:p>
            <a:endParaRPr lang="en-US"/>
          </a:p>
        </p:txBody>
      </p:sp>
      <p:sp>
        <p:nvSpPr>
          <p:cNvPr id="22" name="Online Image Placeholder 79">
            <a:extLst>
              <a:ext uri="{FF2B5EF4-FFF2-40B4-BE49-F238E27FC236}">
                <a16:creationId xmlns:a16="http://schemas.microsoft.com/office/drawing/2014/main" id="{7E0B0BEA-5DFD-DD08-D95A-0B4264EACE1D}"/>
              </a:ext>
            </a:extLst>
          </p:cNvPr>
          <p:cNvSpPr>
            <a:spLocks noGrp="1" noChangeAspect="1"/>
          </p:cNvSpPr>
          <p:nvPr>
            <p:ph type="clipArt" sz="quarter" idx="37"/>
          </p:nvPr>
        </p:nvSpPr>
        <p:spPr>
          <a:xfrm>
            <a:off x="7130563" y="5666397"/>
            <a:ext cx="457200" cy="457200"/>
          </a:xfrm>
          <a:prstGeom prst="rect">
            <a:avLst/>
          </a:prstGeom>
        </p:spPr>
        <p:txBody>
          <a:bodyPr/>
          <a:lstStyle/>
          <a:p>
            <a:endParaRPr lang="en-US"/>
          </a:p>
        </p:txBody>
      </p:sp>
      <p:sp>
        <p:nvSpPr>
          <p:cNvPr id="23" name="Online Image Placeholder 79">
            <a:extLst>
              <a:ext uri="{FF2B5EF4-FFF2-40B4-BE49-F238E27FC236}">
                <a16:creationId xmlns:a16="http://schemas.microsoft.com/office/drawing/2014/main" id="{683FCCAD-B743-55F6-F051-9A8F50701736}"/>
              </a:ext>
            </a:extLst>
          </p:cNvPr>
          <p:cNvSpPr>
            <a:spLocks noGrp="1" noChangeAspect="1"/>
          </p:cNvSpPr>
          <p:nvPr>
            <p:ph type="clipArt" sz="quarter" idx="38"/>
          </p:nvPr>
        </p:nvSpPr>
        <p:spPr>
          <a:xfrm>
            <a:off x="9437948" y="5666397"/>
            <a:ext cx="457200" cy="457200"/>
          </a:xfrm>
          <a:prstGeom prst="rect">
            <a:avLst/>
          </a:prstGeom>
        </p:spPr>
        <p:txBody>
          <a:bodyPr/>
          <a:lstStyle/>
          <a:p>
            <a:endParaRPr lang="en-US"/>
          </a:p>
        </p:txBody>
      </p:sp>
      <p:sp>
        <p:nvSpPr>
          <p:cNvPr id="13" name="Text Placeholder 4">
            <a:extLst>
              <a:ext uri="{FF2B5EF4-FFF2-40B4-BE49-F238E27FC236}">
                <a16:creationId xmlns:a16="http://schemas.microsoft.com/office/drawing/2014/main" id="{00B82245-0F95-1883-B99E-9CE505A44DF3}"/>
              </a:ext>
            </a:extLst>
          </p:cNvPr>
          <p:cNvSpPr>
            <a:spLocks noGrp="1"/>
          </p:cNvSpPr>
          <p:nvPr>
            <p:ph type="body" sz="quarter" idx="21" hasCustomPrompt="1"/>
          </p:nvPr>
        </p:nvSpPr>
        <p:spPr>
          <a:xfrm>
            <a:off x="653792" y="5500587"/>
            <a:ext cx="2218361" cy="789272"/>
          </a:xfrm>
          <a:prstGeom prst="rect">
            <a:avLst/>
          </a:prstGeom>
        </p:spPr>
        <p:txBody>
          <a:bodyPr anchor="ctr"/>
          <a:lstStyle>
            <a:lvl1pPr algn="l">
              <a:buNone/>
              <a:defRPr sz="4800">
                <a:solidFill>
                  <a:srgbClr val="F5F5F5"/>
                </a:solidFill>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$XXX</a:t>
            </a:r>
          </a:p>
        </p:txBody>
      </p:sp>
      <p:sp>
        <p:nvSpPr>
          <p:cNvPr id="14" name="Text Placeholder 16">
            <a:extLst>
              <a:ext uri="{FF2B5EF4-FFF2-40B4-BE49-F238E27FC236}">
                <a16:creationId xmlns:a16="http://schemas.microsoft.com/office/drawing/2014/main" id="{45AE9FA9-2753-1376-B984-A80FB5B80AAB}"/>
              </a:ext>
            </a:extLst>
          </p:cNvPr>
          <p:cNvSpPr>
            <a:spLocks noGrp="1"/>
          </p:cNvSpPr>
          <p:nvPr>
            <p:ph type="body" sz="quarter" idx="22"/>
          </p:nvPr>
        </p:nvSpPr>
        <p:spPr>
          <a:xfrm>
            <a:off x="2900454" y="5600787"/>
            <a:ext cx="1732135" cy="588420"/>
          </a:xfrm>
          <a:prstGeom prst="rect">
            <a:avLst/>
          </a:prstGeom>
          <a:ln>
            <a:noFill/>
          </a:ln>
        </p:spPr>
        <p:txBody>
          <a:bodyPr anchor="ctr"/>
          <a:lstStyle>
            <a:lvl1pPr marL="11113" indent="-11113" algn="l">
              <a:buNone/>
              <a:tabLst/>
              <a:defRPr sz="1800" b="0" i="0">
                <a:solidFill>
                  <a:schemeClr val="accent2"/>
                </a:solidFill>
                <a:latin typeface="Aptos" panose="020B0004020202020204" pitchFamily="34" charset="0"/>
              </a:defRPr>
            </a:lvl1pPr>
            <a:lvl2pPr>
              <a:buNone/>
              <a:defRPr sz="2400" b="0" i="0">
                <a:solidFill>
                  <a:schemeClr val="accent2"/>
                </a:solidFill>
                <a:latin typeface="Aptos" panose="020B0004020202020204" pitchFamily="34" charset="0"/>
              </a:defRPr>
            </a:lvl2pPr>
            <a:lvl3pPr>
              <a:buNone/>
              <a:defRPr sz="2400" b="0" i="0">
                <a:solidFill>
                  <a:schemeClr val="accent2"/>
                </a:solidFill>
                <a:latin typeface="Aptos" panose="020B0004020202020204" pitchFamily="34" charset="0"/>
              </a:defRPr>
            </a:lvl3pPr>
            <a:lvl4pPr>
              <a:buNone/>
              <a:defRPr sz="2400" b="0" i="0">
                <a:solidFill>
                  <a:schemeClr val="accent2"/>
                </a:solidFill>
                <a:latin typeface="Aptos" panose="020B0004020202020204" pitchFamily="34" charset="0"/>
              </a:defRPr>
            </a:lvl4pPr>
            <a:lvl5pPr>
              <a:buNone/>
              <a:defRPr sz="2400" b="0" i="0">
                <a:solidFill>
                  <a:schemeClr val="accent2"/>
                </a:solidFill>
                <a:latin typeface="Aptos" panose="020B0004020202020204" pitchFamily="34" charset="0"/>
              </a:defRPr>
            </a:lvl5pPr>
          </a:lstStyle>
          <a:p>
            <a:pPr lvl="0"/>
            <a:r>
              <a:rPr lang="en-US"/>
              <a:t>Click to edit</a:t>
            </a:r>
          </a:p>
        </p:txBody>
      </p:sp>
      <p:sp>
        <p:nvSpPr>
          <p:cNvPr id="15" name="Text Placeholder 22">
            <a:extLst>
              <a:ext uri="{FF2B5EF4-FFF2-40B4-BE49-F238E27FC236}">
                <a16:creationId xmlns:a16="http://schemas.microsoft.com/office/drawing/2014/main" id="{F5E57DF5-115A-4AA7-16C8-4AEADED012C4}"/>
              </a:ext>
            </a:extLst>
          </p:cNvPr>
          <p:cNvSpPr>
            <a:spLocks noGrp="1"/>
          </p:cNvSpPr>
          <p:nvPr>
            <p:ph type="body" sz="quarter" idx="23"/>
          </p:nvPr>
        </p:nvSpPr>
        <p:spPr>
          <a:xfrm>
            <a:off x="5315161" y="5605559"/>
            <a:ext cx="1624813" cy="578877"/>
          </a:xfrm>
          <a:prstGeom prst="rect">
            <a:avLst/>
          </a:prstGeom>
        </p:spPr>
        <p:txBody>
          <a:bodyPr anchor="ctr"/>
          <a:lstStyle>
            <a:lvl1pPr marL="11113" indent="-11113">
              <a:buNone/>
              <a:tabLst/>
              <a:defRPr sz="1800">
                <a:solidFill>
                  <a:schemeClr val="accent2"/>
                </a:solidFill>
              </a:defRPr>
            </a:lvl1pPr>
            <a:lvl2pPr>
              <a:buNone/>
              <a:defRPr sz="1800">
                <a:solidFill>
                  <a:schemeClr val="accent2"/>
                </a:solidFill>
              </a:defRPr>
            </a:lvl2pPr>
            <a:lvl3pPr>
              <a:buNone/>
              <a:defRPr sz="1800">
                <a:solidFill>
                  <a:schemeClr val="accent2"/>
                </a:solidFill>
              </a:defRPr>
            </a:lvl3pPr>
            <a:lvl4pPr>
              <a:buNone/>
              <a:defRPr sz="1800">
                <a:solidFill>
                  <a:schemeClr val="accent2"/>
                </a:solidFill>
              </a:defRPr>
            </a:lvl4pPr>
            <a:lvl5pPr>
              <a:buNone/>
              <a:defRPr sz="1800">
                <a:solidFill>
                  <a:schemeClr val="accent2"/>
                </a:solidFill>
              </a:defRPr>
            </a:lvl5pPr>
          </a:lstStyle>
          <a:p>
            <a:pPr lvl="0"/>
            <a:r>
              <a:rPr lang="en-US"/>
              <a:t>Click to edit</a:t>
            </a:r>
          </a:p>
        </p:txBody>
      </p:sp>
      <p:sp>
        <p:nvSpPr>
          <p:cNvPr id="16" name="Text Placeholder 22">
            <a:extLst>
              <a:ext uri="{FF2B5EF4-FFF2-40B4-BE49-F238E27FC236}">
                <a16:creationId xmlns:a16="http://schemas.microsoft.com/office/drawing/2014/main" id="{7E0D1F2F-4FCE-FA94-5C93-939AD2976199}"/>
              </a:ext>
            </a:extLst>
          </p:cNvPr>
          <p:cNvSpPr>
            <a:spLocks noGrp="1"/>
          </p:cNvSpPr>
          <p:nvPr>
            <p:ph type="body" sz="quarter" idx="25"/>
          </p:nvPr>
        </p:nvSpPr>
        <p:spPr>
          <a:xfrm>
            <a:off x="7622546" y="5605559"/>
            <a:ext cx="1624813" cy="578877"/>
          </a:xfrm>
          <a:prstGeom prst="rect">
            <a:avLst/>
          </a:prstGeom>
        </p:spPr>
        <p:txBody>
          <a:bodyPr anchor="ctr"/>
          <a:lstStyle>
            <a:lvl1pPr marL="11113" indent="-11113">
              <a:buNone/>
              <a:tabLst/>
              <a:defRPr sz="1800">
                <a:solidFill>
                  <a:schemeClr val="accent2"/>
                </a:solidFill>
              </a:defRPr>
            </a:lvl1pPr>
            <a:lvl2pPr>
              <a:buNone/>
              <a:defRPr sz="1800">
                <a:solidFill>
                  <a:schemeClr val="accent2"/>
                </a:solidFill>
              </a:defRPr>
            </a:lvl2pPr>
            <a:lvl3pPr>
              <a:buNone/>
              <a:defRPr sz="1800">
                <a:solidFill>
                  <a:schemeClr val="accent2"/>
                </a:solidFill>
              </a:defRPr>
            </a:lvl3pPr>
            <a:lvl4pPr>
              <a:buNone/>
              <a:defRPr sz="1800">
                <a:solidFill>
                  <a:schemeClr val="accent2"/>
                </a:solidFill>
              </a:defRPr>
            </a:lvl4pPr>
            <a:lvl5pPr>
              <a:buNone/>
              <a:defRPr sz="1800">
                <a:solidFill>
                  <a:schemeClr val="accent2"/>
                </a:solidFill>
              </a:defRPr>
            </a:lvl5pPr>
          </a:lstStyle>
          <a:p>
            <a:pPr lvl="0"/>
            <a:r>
              <a:rPr lang="en-US"/>
              <a:t>Click to edit</a:t>
            </a:r>
          </a:p>
        </p:txBody>
      </p:sp>
      <p:sp>
        <p:nvSpPr>
          <p:cNvPr id="17" name="Text Placeholder 22">
            <a:extLst>
              <a:ext uri="{FF2B5EF4-FFF2-40B4-BE49-F238E27FC236}">
                <a16:creationId xmlns:a16="http://schemas.microsoft.com/office/drawing/2014/main" id="{DAEB30BB-1DB3-024D-94EE-6EFA86DE5356}"/>
              </a:ext>
            </a:extLst>
          </p:cNvPr>
          <p:cNvSpPr>
            <a:spLocks noGrp="1"/>
          </p:cNvSpPr>
          <p:nvPr>
            <p:ph type="body" sz="quarter" idx="27"/>
          </p:nvPr>
        </p:nvSpPr>
        <p:spPr>
          <a:xfrm>
            <a:off x="9929930" y="5605559"/>
            <a:ext cx="1624813" cy="578877"/>
          </a:xfrm>
          <a:prstGeom prst="rect">
            <a:avLst/>
          </a:prstGeom>
        </p:spPr>
        <p:txBody>
          <a:bodyPr anchor="ctr"/>
          <a:lstStyle>
            <a:lvl1pPr marL="11113" indent="-11113">
              <a:buNone/>
              <a:tabLst/>
              <a:defRPr sz="1800">
                <a:solidFill>
                  <a:schemeClr val="accent2"/>
                </a:solidFill>
              </a:defRPr>
            </a:lvl1pPr>
            <a:lvl2pPr>
              <a:buNone/>
              <a:defRPr sz="1800">
                <a:solidFill>
                  <a:schemeClr val="accent2"/>
                </a:solidFill>
              </a:defRPr>
            </a:lvl2pPr>
            <a:lvl3pPr>
              <a:buNone/>
              <a:defRPr sz="1800">
                <a:solidFill>
                  <a:schemeClr val="accent2"/>
                </a:solidFill>
              </a:defRPr>
            </a:lvl3pPr>
            <a:lvl4pPr>
              <a:buNone/>
              <a:defRPr sz="1800">
                <a:solidFill>
                  <a:schemeClr val="accent2"/>
                </a:solidFill>
              </a:defRPr>
            </a:lvl4pPr>
            <a:lvl5pPr>
              <a:buNone/>
              <a:defRPr sz="1800">
                <a:solidFill>
                  <a:schemeClr val="accent2"/>
                </a:solidFill>
              </a:defRPr>
            </a:lvl5pPr>
          </a:lstStyle>
          <a:p>
            <a:pPr lvl="0"/>
            <a:r>
              <a:rPr lang="en-US"/>
              <a:t>Click to edit</a:t>
            </a:r>
          </a:p>
        </p:txBody>
      </p:sp>
      <p:pic>
        <p:nvPicPr>
          <p:cNvPr id="40" name="Picture 39" descr="A black and white logo&#10;&#10;AI-generated content may be incorrect.">
            <a:extLst>
              <a:ext uri="{FF2B5EF4-FFF2-40B4-BE49-F238E27FC236}">
                <a16:creationId xmlns:a16="http://schemas.microsoft.com/office/drawing/2014/main" id="{87EA3730-99D0-AD6B-4A40-46888245D10A}"/>
              </a:ext>
            </a:extLst>
          </p:cNvPr>
          <p:cNvPicPr>
            <a:picLocks noChangeAspect="1"/>
          </p:cNvPicPr>
          <p:nvPr userDrawn="1"/>
        </p:nvPicPr>
        <p:blipFill>
          <a:blip r:embed="rId2"/>
          <a:stretch>
            <a:fillRect/>
          </a:stretch>
        </p:blipFill>
        <p:spPr>
          <a:xfrm>
            <a:off x="10601863" y="438768"/>
            <a:ext cx="947005" cy="369332"/>
          </a:xfrm>
          <a:prstGeom prst="rect">
            <a:avLst/>
          </a:prstGeom>
        </p:spPr>
      </p:pic>
      <p:cxnSp>
        <p:nvCxnSpPr>
          <p:cNvPr id="47" name="Straight Connector 46">
            <a:extLst>
              <a:ext uri="{FF2B5EF4-FFF2-40B4-BE49-F238E27FC236}">
                <a16:creationId xmlns:a16="http://schemas.microsoft.com/office/drawing/2014/main" id="{31284734-2009-835B-38CC-EFAE52B5B9DF}"/>
              </a:ext>
            </a:extLst>
          </p:cNvPr>
          <p:cNvCxnSpPr>
            <a:cxnSpLocks/>
          </p:cNvCxnSpPr>
          <p:nvPr userDrawn="1"/>
        </p:nvCxnSpPr>
        <p:spPr>
          <a:xfrm flipH="1">
            <a:off x="8534400" y="2824343"/>
            <a:ext cx="3657600" cy="0"/>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CDA2AC04-F2B8-04EF-FED9-4E1C3FEF4985}"/>
              </a:ext>
            </a:extLst>
          </p:cNvPr>
          <p:cNvCxnSpPr>
            <a:cxnSpLocks/>
          </p:cNvCxnSpPr>
          <p:nvPr userDrawn="1"/>
        </p:nvCxnSpPr>
        <p:spPr>
          <a:xfrm flipH="1">
            <a:off x="8534400" y="3844348"/>
            <a:ext cx="3657600" cy="0"/>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3906A1CE-EB93-B13C-F711-76DC4EE195A6}"/>
              </a:ext>
            </a:extLst>
          </p:cNvPr>
          <p:cNvCxnSpPr>
            <a:cxnSpLocks/>
          </p:cNvCxnSpPr>
          <p:nvPr userDrawn="1"/>
        </p:nvCxnSpPr>
        <p:spPr>
          <a:xfrm flipH="1">
            <a:off x="8534400" y="4870214"/>
            <a:ext cx="3657600" cy="0"/>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34407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conLibrary-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315682"/>
            <a:ext cx="10908791" cy="739755"/>
          </a:xfrm>
          <a:prstGeom prst="rect">
            <a:avLst/>
          </a:prstGeom>
        </p:spPr>
        <p:txBody>
          <a:bodyPr/>
          <a:lstStyle>
            <a:lvl1pPr algn="ctr">
              <a:defRPr sz="4800">
                <a:solidFill>
                  <a:schemeClr val="accent2"/>
                </a:solidFill>
              </a:defRPr>
            </a:lvl1pPr>
          </a:lstStyle>
          <a:p>
            <a:r>
              <a:rPr lang="en-US"/>
              <a:t>Click to edit Master title style</a:t>
            </a:r>
          </a:p>
        </p:txBody>
      </p:sp>
      <p:sp>
        <p:nvSpPr>
          <p:cNvPr id="88" name="Picture Placeholder 87">
            <a:extLst>
              <a:ext uri="{FF2B5EF4-FFF2-40B4-BE49-F238E27FC236}">
                <a16:creationId xmlns:a16="http://schemas.microsoft.com/office/drawing/2014/main" id="{69475033-1F3E-976E-23C8-67AC97979739}"/>
              </a:ext>
            </a:extLst>
          </p:cNvPr>
          <p:cNvSpPr>
            <a:spLocks noGrp="1" noChangeAspect="1"/>
          </p:cNvSpPr>
          <p:nvPr>
            <p:ph type="pic" sz="quarter" idx="12"/>
          </p:nvPr>
        </p:nvSpPr>
        <p:spPr>
          <a:xfrm>
            <a:off x="911441" y="1873670"/>
            <a:ext cx="457200" cy="457200"/>
          </a:xfrm>
          <a:prstGeom prst="rect">
            <a:avLst/>
          </a:prstGeom>
        </p:spPr>
        <p:txBody>
          <a:bodyPr/>
          <a:lstStyle/>
          <a:p>
            <a:endParaRPr lang="en-US"/>
          </a:p>
        </p:txBody>
      </p:sp>
      <p:sp>
        <p:nvSpPr>
          <p:cNvPr id="19" name="Text Placeholder 18">
            <a:extLst>
              <a:ext uri="{FF2B5EF4-FFF2-40B4-BE49-F238E27FC236}">
                <a16:creationId xmlns:a16="http://schemas.microsoft.com/office/drawing/2014/main" id="{DDC5F4DE-98CA-77D2-ABF5-DC68DCC3406A}"/>
              </a:ext>
            </a:extLst>
          </p:cNvPr>
          <p:cNvSpPr>
            <a:spLocks noGrp="1"/>
          </p:cNvSpPr>
          <p:nvPr>
            <p:ph type="body" sz="quarter" idx="54"/>
          </p:nvPr>
        </p:nvSpPr>
        <p:spPr>
          <a:xfrm>
            <a:off x="639763" y="1097280"/>
            <a:ext cx="10909300" cy="512762"/>
          </a:xfrm>
          <a:prstGeom prst="rect">
            <a:avLst/>
          </a:prstGeom>
        </p:spPr>
        <p:txBody>
          <a:bodyPr/>
          <a:lstStyle>
            <a:lvl1pPr algn="ctr">
              <a:buNone/>
              <a:defRPr sz="2000">
                <a:solidFill>
                  <a:srgbClr val="FFFFFF"/>
                </a:solidFill>
              </a:defRPr>
            </a:lvl1pPr>
            <a:lvl2pPr>
              <a:buNone/>
              <a:defRPr sz="2200">
                <a:solidFill>
                  <a:srgbClr val="FFFFFF"/>
                </a:solidFill>
              </a:defRPr>
            </a:lvl2pPr>
            <a:lvl3pPr>
              <a:buNone/>
              <a:defRPr sz="2200">
                <a:solidFill>
                  <a:srgbClr val="FFFFFF"/>
                </a:solidFill>
              </a:defRPr>
            </a:lvl3pPr>
            <a:lvl4pPr>
              <a:buNone/>
              <a:defRPr sz="2200">
                <a:solidFill>
                  <a:srgbClr val="FFFFFF"/>
                </a:solidFill>
              </a:defRPr>
            </a:lvl4pPr>
            <a:lvl5pPr>
              <a:buNone/>
              <a:defRPr sz="2200">
                <a:solidFill>
                  <a:srgbClr val="FFFFFF"/>
                </a:solidFill>
              </a:defRPr>
            </a:lvl5pPr>
          </a:lstStyle>
          <a:p>
            <a:pPr lvl="0"/>
            <a:r>
              <a:rPr lang="en-US"/>
              <a:t>Click to edit Master text styles</a:t>
            </a:r>
          </a:p>
        </p:txBody>
      </p:sp>
      <p:cxnSp>
        <p:nvCxnSpPr>
          <p:cNvPr id="86" name="Straight Connector 85">
            <a:extLst>
              <a:ext uri="{FF2B5EF4-FFF2-40B4-BE49-F238E27FC236}">
                <a16:creationId xmlns:a16="http://schemas.microsoft.com/office/drawing/2014/main" id="{0C9B1C86-2FDE-4BE5-DFE6-EE595100C215}"/>
              </a:ext>
            </a:extLst>
          </p:cNvPr>
          <p:cNvCxnSpPr>
            <a:cxnSpLocks/>
          </p:cNvCxnSpPr>
          <p:nvPr/>
        </p:nvCxnSpPr>
        <p:spPr>
          <a:xfrm>
            <a:off x="641603" y="3085229"/>
            <a:ext cx="10997691" cy="0"/>
          </a:xfrm>
          <a:prstGeom prst="line">
            <a:avLst/>
          </a:prstGeom>
          <a:ln w="12700">
            <a:solidFill>
              <a:srgbClr val="9ABD77"/>
            </a:solidFill>
            <a:prstDash val="solid"/>
          </a:ln>
        </p:spPr>
        <p:style>
          <a:lnRef idx="2">
            <a:schemeClr val="accent1"/>
          </a:lnRef>
          <a:fillRef idx="0">
            <a:schemeClr val="accent1"/>
          </a:fillRef>
          <a:effectRef idx="1">
            <a:schemeClr val="accent1"/>
          </a:effectRef>
          <a:fontRef idx="minor">
            <a:schemeClr val="tx1"/>
          </a:fontRef>
        </p:style>
      </p:cxnSp>
      <p:sp>
        <p:nvSpPr>
          <p:cNvPr id="90" name="Text Placeholder 89">
            <a:extLst>
              <a:ext uri="{FF2B5EF4-FFF2-40B4-BE49-F238E27FC236}">
                <a16:creationId xmlns:a16="http://schemas.microsoft.com/office/drawing/2014/main" id="{096592B0-0505-9112-03EE-43ED540607BF}"/>
              </a:ext>
            </a:extLst>
          </p:cNvPr>
          <p:cNvSpPr>
            <a:spLocks noGrp="1"/>
          </p:cNvSpPr>
          <p:nvPr>
            <p:ph type="body" sz="quarter" idx="13"/>
          </p:nvPr>
        </p:nvSpPr>
        <p:spPr>
          <a:xfrm>
            <a:off x="64007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7" name="Picture Placeholder 87">
            <a:extLst>
              <a:ext uri="{FF2B5EF4-FFF2-40B4-BE49-F238E27FC236}">
                <a16:creationId xmlns:a16="http://schemas.microsoft.com/office/drawing/2014/main" id="{2E31BE73-CC34-331C-5D20-3D01D76A6C56}"/>
              </a:ext>
            </a:extLst>
          </p:cNvPr>
          <p:cNvSpPr>
            <a:spLocks noGrp="1" noChangeAspect="1"/>
          </p:cNvSpPr>
          <p:nvPr>
            <p:ph type="pic" sz="quarter" idx="55"/>
          </p:nvPr>
        </p:nvSpPr>
        <p:spPr>
          <a:xfrm>
            <a:off x="1911369" y="1873670"/>
            <a:ext cx="457200" cy="457200"/>
          </a:xfrm>
          <a:prstGeom prst="rect">
            <a:avLst/>
          </a:prstGeom>
        </p:spPr>
        <p:txBody>
          <a:bodyPr/>
          <a:lstStyle/>
          <a:p>
            <a:endParaRPr lang="en-US"/>
          </a:p>
        </p:txBody>
      </p:sp>
      <p:sp>
        <p:nvSpPr>
          <p:cNvPr id="20" name="Picture Placeholder 87">
            <a:extLst>
              <a:ext uri="{FF2B5EF4-FFF2-40B4-BE49-F238E27FC236}">
                <a16:creationId xmlns:a16="http://schemas.microsoft.com/office/drawing/2014/main" id="{730C1C86-4232-2497-3A0D-0BB8935C5E7C}"/>
              </a:ext>
            </a:extLst>
          </p:cNvPr>
          <p:cNvSpPr>
            <a:spLocks noGrp="1" noChangeAspect="1"/>
          </p:cNvSpPr>
          <p:nvPr>
            <p:ph type="pic" sz="quarter" idx="57"/>
          </p:nvPr>
        </p:nvSpPr>
        <p:spPr>
          <a:xfrm>
            <a:off x="2911297" y="1873670"/>
            <a:ext cx="457200" cy="457200"/>
          </a:xfrm>
          <a:prstGeom prst="rect">
            <a:avLst/>
          </a:prstGeom>
        </p:spPr>
        <p:txBody>
          <a:bodyPr/>
          <a:lstStyle/>
          <a:p>
            <a:endParaRPr lang="en-US"/>
          </a:p>
        </p:txBody>
      </p:sp>
      <p:sp>
        <p:nvSpPr>
          <p:cNvPr id="22" name="Picture Placeholder 87">
            <a:extLst>
              <a:ext uri="{FF2B5EF4-FFF2-40B4-BE49-F238E27FC236}">
                <a16:creationId xmlns:a16="http://schemas.microsoft.com/office/drawing/2014/main" id="{7C355CBF-A20C-A49D-D41A-367846E14829}"/>
              </a:ext>
            </a:extLst>
          </p:cNvPr>
          <p:cNvSpPr>
            <a:spLocks noGrp="1" noChangeAspect="1"/>
          </p:cNvSpPr>
          <p:nvPr>
            <p:ph type="pic" sz="quarter" idx="59"/>
          </p:nvPr>
        </p:nvSpPr>
        <p:spPr>
          <a:xfrm>
            <a:off x="3911225" y="1873670"/>
            <a:ext cx="457200" cy="457200"/>
          </a:xfrm>
          <a:prstGeom prst="rect">
            <a:avLst/>
          </a:prstGeom>
        </p:spPr>
        <p:txBody>
          <a:bodyPr/>
          <a:lstStyle/>
          <a:p>
            <a:endParaRPr lang="en-US"/>
          </a:p>
        </p:txBody>
      </p:sp>
      <p:sp>
        <p:nvSpPr>
          <p:cNvPr id="24" name="Picture Placeholder 87">
            <a:extLst>
              <a:ext uri="{FF2B5EF4-FFF2-40B4-BE49-F238E27FC236}">
                <a16:creationId xmlns:a16="http://schemas.microsoft.com/office/drawing/2014/main" id="{63472F3A-F648-49F7-7DAD-E76E5A0CAD74}"/>
              </a:ext>
            </a:extLst>
          </p:cNvPr>
          <p:cNvSpPr>
            <a:spLocks noGrp="1" noChangeAspect="1"/>
          </p:cNvSpPr>
          <p:nvPr>
            <p:ph type="pic" sz="quarter" idx="61"/>
          </p:nvPr>
        </p:nvSpPr>
        <p:spPr>
          <a:xfrm>
            <a:off x="4911153" y="1873670"/>
            <a:ext cx="457200" cy="457200"/>
          </a:xfrm>
          <a:prstGeom prst="rect">
            <a:avLst/>
          </a:prstGeom>
        </p:spPr>
        <p:txBody>
          <a:bodyPr/>
          <a:lstStyle/>
          <a:p>
            <a:endParaRPr lang="en-US"/>
          </a:p>
        </p:txBody>
      </p:sp>
      <p:sp>
        <p:nvSpPr>
          <p:cNvPr id="26" name="Picture Placeholder 87">
            <a:extLst>
              <a:ext uri="{FF2B5EF4-FFF2-40B4-BE49-F238E27FC236}">
                <a16:creationId xmlns:a16="http://schemas.microsoft.com/office/drawing/2014/main" id="{7152B1FC-EE98-DCAF-E1FC-31A1A5823D4E}"/>
              </a:ext>
            </a:extLst>
          </p:cNvPr>
          <p:cNvSpPr>
            <a:spLocks noGrp="1" noChangeAspect="1"/>
          </p:cNvSpPr>
          <p:nvPr>
            <p:ph type="pic" sz="quarter" idx="63"/>
          </p:nvPr>
        </p:nvSpPr>
        <p:spPr>
          <a:xfrm>
            <a:off x="5911081" y="1873670"/>
            <a:ext cx="457200" cy="457200"/>
          </a:xfrm>
          <a:prstGeom prst="rect">
            <a:avLst/>
          </a:prstGeom>
        </p:spPr>
        <p:txBody>
          <a:bodyPr/>
          <a:lstStyle/>
          <a:p>
            <a:endParaRPr lang="en-US"/>
          </a:p>
        </p:txBody>
      </p:sp>
      <p:sp>
        <p:nvSpPr>
          <p:cNvPr id="28" name="Picture Placeholder 87">
            <a:extLst>
              <a:ext uri="{FF2B5EF4-FFF2-40B4-BE49-F238E27FC236}">
                <a16:creationId xmlns:a16="http://schemas.microsoft.com/office/drawing/2014/main" id="{F7955C82-8B5C-93E3-D259-B9F1221B516D}"/>
              </a:ext>
            </a:extLst>
          </p:cNvPr>
          <p:cNvSpPr>
            <a:spLocks noGrp="1" noChangeAspect="1"/>
          </p:cNvSpPr>
          <p:nvPr>
            <p:ph type="pic" sz="quarter" idx="65"/>
          </p:nvPr>
        </p:nvSpPr>
        <p:spPr>
          <a:xfrm>
            <a:off x="7910937" y="1873670"/>
            <a:ext cx="457200" cy="457200"/>
          </a:xfrm>
          <a:prstGeom prst="rect">
            <a:avLst/>
          </a:prstGeom>
        </p:spPr>
        <p:txBody>
          <a:bodyPr/>
          <a:lstStyle/>
          <a:p>
            <a:endParaRPr lang="en-US"/>
          </a:p>
        </p:txBody>
      </p:sp>
      <p:sp>
        <p:nvSpPr>
          <p:cNvPr id="30" name="Picture Placeholder 87">
            <a:extLst>
              <a:ext uri="{FF2B5EF4-FFF2-40B4-BE49-F238E27FC236}">
                <a16:creationId xmlns:a16="http://schemas.microsoft.com/office/drawing/2014/main" id="{8A7FC7EF-BF43-D796-EFF0-D68D1B8C3F6A}"/>
              </a:ext>
            </a:extLst>
          </p:cNvPr>
          <p:cNvSpPr>
            <a:spLocks noGrp="1" noChangeAspect="1"/>
          </p:cNvSpPr>
          <p:nvPr>
            <p:ph type="pic" sz="quarter" idx="67"/>
          </p:nvPr>
        </p:nvSpPr>
        <p:spPr>
          <a:xfrm>
            <a:off x="8910865" y="1873670"/>
            <a:ext cx="457200" cy="457200"/>
          </a:xfrm>
          <a:prstGeom prst="rect">
            <a:avLst/>
          </a:prstGeom>
        </p:spPr>
        <p:txBody>
          <a:bodyPr/>
          <a:lstStyle/>
          <a:p>
            <a:endParaRPr lang="en-US"/>
          </a:p>
        </p:txBody>
      </p:sp>
      <p:sp>
        <p:nvSpPr>
          <p:cNvPr id="32" name="Picture Placeholder 87">
            <a:extLst>
              <a:ext uri="{FF2B5EF4-FFF2-40B4-BE49-F238E27FC236}">
                <a16:creationId xmlns:a16="http://schemas.microsoft.com/office/drawing/2014/main" id="{E8878831-E31C-EFFF-D9CE-B567E7A1DD37}"/>
              </a:ext>
            </a:extLst>
          </p:cNvPr>
          <p:cNvSpPr>
            <a:spLocks noGrp="1" noChangeAspect="1"/>
          </p:cNvSpPr>
          <p:nvPr>
            <p:ph type="pic" sz="quarter" idx="69"/>
          </p:nvPr>
        </p:nvSpPr>
        <p:spPr>
          <a:xfrm>
            <a:off x="10910723" y="1873670"/>
            <a:ext cx="457200" cy="457200"/>
          </a:xfrm>
          <a:prstGeom prst="rect">
            <a:avLst/>
          </a:prstGeom>
        </p:spPr>
        <p:txBody>
          <a:bodyPr/>
          <a:lstStyle/>
          <a:p>
            <a:endParaRPr lang="en-US"/>
          </a:p>
        </p:txBody>
      </p:sp>
      <p:sp>
        <p:nvSpPr>
          <p:cNvPr id="34" name="Picture Placeholder 87">
            <a:extLst>
              <a:ext uri="{FF2B5EF4-FFF2-40B4-BE49-F238E27FC236}">
                <a16:creationId xmlns:a16="http://schemas.microsoft.com/office/drawing/2014/main" id="{9C87439B-F083-0688-1B31-5B6E08D92806}"/>
              </a:ext>
            </a:extLst>
          </p:cNvPr>
          <p:cNvSpPr>
            <a:spLocks noGrp="1" noChangeAspect="1"/>
          </p:cNvSpPr>
          <p:nvPr>
            <p:ph type="pic" sz="quarter" idx="71"/>
          </p:nvPr>
        </p:nvSpPr>
        <p:spPr>
          <a:xfrm>
            <a:off x="6911009" y="1873670"/>
            <a:ext cx="457200" cy="457200"/>
          </a:xfrm>
          <a:prstGeom prst="rect">
            <a:avLst/>
          </a:prstGeom>
        </p:spPr>
        <p:txBody>
          <a:bodyPr/>
          <a:lstStyle/>
          <a:p>
            <a:endParaRPr lang="en-US"/>
          </a:p>
        </p:txBody>
      </p:sp>
      <p:grpSp>
        <p:nvGrpSpPr>
          <p:cNvPr id="216" name="Group 215">
            <a:extLst>
              <a:ext uri="{FF2B5EF4-FFF2-40B4-BE49-F238E27FC236}">
                <a16:creationId xmlns:a16="http://schemas.microsoft.com/office/drawing/2014/main" id="{28E19AA3-CCAC-5B89-C053-CB55E2F2985D}"/>
              </a:ext>
            </a:extLst>
          </p:cNvPr>
          <p:cNvGrpSpPr/>
          <p:nvPr userDrawn="1"/>
        </p:nvGrpSpPr>
        <p:grpSpPr>
          <a:xfrm>
            <a:off x="640077" y="1850571"/>
            <a:ext cx="10999219" cy="4290373"/>
            <a:chOff x="640077" y="1850571"/>
            <a:chExt cx="10999219" cy="4067551"/>
          </a:xfrm>
        </p:grpSpPr>
        <p:cxnSp>
          <p:nvCxnSpPr>
            <p:cNvPr id="6" name="Straight Connector 5">
              <a:extLst>
                <a:ext uri="{FF2B5EF4-FFF2-40B4-BE49-F238E27FC236}">
                  <a16:creationId xmlns:a16="http://schemas.microsoft.com/office/drawing/2014/main" id="{E29B54BD-1BB0-BF33-0286-E4F6DB91E6C7}"/>
                </a:ext>
              </a:extLst>
            </p:cNvPr>
            <p:cNvCxnSpPr>
              <a:cxnSpLocks/>
            </p:cNvCxnSpPr>
            <p:nvPr/>
          </p:nvCxnSpPr>
          <p:spPr>
            <a:xfrm flipV="1">
              <a:off x="1640005"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40A146D-0686-F879-2282-BA373F28C537}"/>
                </a:ext>
              </a:extLst>
            </p:cNvPr>
            <p:cNvCxnSpPr>
              <a:cxnSpLocks/>
            </p:cNvCxnSpPr>
            <p:nvPr/>
          </p:nvCxnSpPr>
          <p:spPr>
            <a:xfrm flipV="1">
              <a:off x="640077"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17959F3-0749-B417-B57F-FBFF823AAF13}"/>
                </a:ext>
              </a:extLst>
            </p:cNvPr>
            <p:cNvCxnSpPr>
              <a:cxnSpLocks/>
            </p:cNvCxnSpPr>
            <p:nvPr/>
          </p:nvCxnSpPr>
          <p:spPr>
            <a:xfrm flipV="1">
              <a:off x="5639717"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6353B0A-F6DA-FF9C-A97A-073508495550}"/>
                </a:ext>
              </a:extLst>
            </p:cNvPr>
            <p:cNvCxnSpPr>
              <a:cxnSpLocks/>
            </p:cNvCxnSpPr>
            <p:nvPr/>
          </p:nvCxnSpPr>
          <p:spPr>
            <a:xfrm flipV="1">
              <a:off x="6639645"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569830-D2EF-36B4-855C-C3724D467982}"/>
                </a:ext>
              </a:extLst>
            </p:cNvPr>
            <p:cNvCxnSpPr>
              <a:cxnSpLocks/>
            </p:cNvCxnSpPr>
            <p:nvPr/>
          </p:nvCxnSpPr>
          <p:spPr>
            <a:xfrm flipV="1">
              <a:off x="7639573"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BF0DC83-446A-C01D-9E4C-3300761E990A}"/>
                </a:ext>
              </a:extLst>
            </p:cNvPr>
            <p:cNvCxnSpPr>
              <a:cxnSpLocks/>
            </p:cNvCxnSpPr>
            <p:nvPr/>
          </p:nvCxnSpPr>
          <p:spPr>
            <a:xfrm flipV="1">
              <a:off x="8639501"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C638AAE-791F-C00F-87AC-98AA91BF5FAF}"/>
                </a:ext>
              </a:extLst>
            </p:cNvPr>
            <p:cNvCxnSpPr>
              <a:cxnSpLocks/>
            </p:cNvCxnSpPr>
            <p:nvPr/>
          </p:nvCxnSpPr>
          <p:spPr>
            <a:xfrm flipV="1">
              <a:off x="10639358"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38EBF75-1F7F-B476-306F-0CE86243D4A6}"/>
                </a:ext>
              </a:extLst>
            </p:cNvPr>
            <p:cNvCxnSpPr>
              <a:cxnSpLocks/>
            </p:cNvCxnSpPr>
            <p:nvPr/>
          </p:nvCxnSpPr>
          <p:spPr>
            <a:xfrm flipV="1">
              <a:off x="11639296"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8D2846F-6BA7-0941-EAB0-882B01E1B3AF}"/>
                </a:ext>
              </a:extLst>
            </p:cNvPr>
            <p:cNvCxnSpPr>
              <a:cxnSpLocks/>
            </p:cNvCxnSpPr>
            <p:nvPr userDrawn="1"/>
          </p:nvCxnSpPr>
          <p:spPr>
            <a:xfrm flipV="1">
              <a:off x="3639861"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B47B371-361C-2EF0-FFF3-3A0E3F5CE636}"/>
                </a:ext>
              </a:extLst>
            </p:cNvPr>
            <p:cNvCxnSpPr>
              <a:cxnSpLocks/>
            </p:cNvCxnSpPr>
            <p:nvPr userDrawn="1"/>
          </p:nvCxnSpPr>
          <p:spPr>
            <a:xfrm flipV="1">
              <a:off x="2639933"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EB77B04-12AA-7EFA-483A-FA7C980903F5}"/>
                </a:ext>
              </a:extLst>
            </p:cNvPr>
            <p:cNvCxnSpPr>
              <a:cxnSpLocks/>
            </p:cNvCxnSpPr>
            <p:nvPr userDrawn="1"/>
          </p:nvCxnSpPr>
          <p:spPr>
            <a:xfrm flipV="1">
              <a:off x="4639789"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3A858A7E-CE34-E4FE-292B-774C88F1A96B}"/>
                </a:ext>
              </a:extLst>
            </p:cNvPr>
            <p:cNvCxnSpPr>
              <a:cxnSpLocks/>
            </p:cNvCxnSpPr>
            <p:nvPr userDrawn="1"/>
          </p:nvCxnSpPr>
          <p:spPr>
            <a:xfrm flipV="1">
              <a:off x="9639429"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grpSp>
      <p:sp>
        <p:nvSpPr>
          <p:cNvPr id="150" name="Picture Placeholder 87">
            <a:extLst>
              <a:ext uri="{FF2B5EF4-FFF2-40B4-BE49-F238E27FC236}">
                <a16:creationId xmlns:a16="http://schemas.microsoft.com/office/drawing/2014/main" id="{DBBC018F-701F-6310-5C8E-C4D63482A274}"/>
              </a:ext>
            </a:extLst>
          </p:cNvPr>
          <p:cNvSpPr>
            <a:spLocks noGrp="1" noChangeAspect="1"/>
          </p:cNvSpPr>
          <p:nvPr>
            <p:ph type="pic" sz="quarter" idx="113"/>
          </p:nvPr>
        </p:nvSpPr>
        <p:spPr>
          <a:xfrm>
            <a:off x="9910793" y="1873670"/>
            <a:ext cx="457200" cy="457200"/>
          </a:xfrm>
          <a:prstGeom prst="rect">
            <a:avLst/>
          </a:prstGeom>
        </p:spPr>
        <p:txBody>
          <a:bodyPr/>
          <a:lstStyle/>
          <a:p>
            <a:endParaRPr lang="en-US"/>
          </a:p>
        </p:txBody>
      </p:sp>
      <p:sp>
        <p:nvSpPr>
          <p:cNvPr id="156" name="Text Placeholder 89">
            <a:extLst>
              <a:ext uri="{FF2B5EF4-FFF2-40B4-BE49-F238E27FC236}">
                <a16:creationId xmlns:a16="http://schemas.microsoft.com/office/drawing/2014/main" id="{D50D6D18-717E-2D8D-733E-55447130EA21}"/>
              </a:ext>
            </a:extLst>
          </p:cNvPr>
          <p:cNvSpPr>
            <a:spLocks noGrp="1"/>
          </p:cNvSpPr>
          <p:nvPr>
            <p:ph type="body" sz="quarter" idx="114"/>
          </p:nvPr>
        </p:nvSpPr>
        <p:spPr>
          <a:xfrm>
            <a:off x="164000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57" name="Text Placeholder 89">
            <a:extLst>
              <a:ext uri="{FF2B5EF4-FFF2-40B4-BE49-F238E27FC236}">
                <a16:creationId xmlns:a16="http://schemas.microsoft.com/office/drawing/2014/main" id="{D5CEDB95-BC5E-28ED-E546-334EBB396C01}"/>
              </a:ext>
            </a:extLst>
          </p:cNvPr>
          <p:cNvSpPr>
            <a:spLocks noGrp="1"/>
          </p:cNvSpPr>
          <p:nvPr>
            <p:ph type="body" sz="quarter" idx="115"/>
          </p:nvPr>
        </p:nvSpPr>
        <p:spPr>
          <a:xfrm>
            <a:off x="263993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58" name="Text Placeholder 89">
            <a:extLst>
              <a:ext uri="{FF2B5EF4-FFF2-40B4-BE49-F238E27FC236}">
                <a16:creationId xmlns:a16="http://schemas.microsoft.com/office/drawing/2014/main" id="{76870EA7-A5BC-7309-8922-61C2C2BD7C11}"/>
              </a:ext>
            </a:extLst>
          </p:cNvPr>
          <p:cNvSpPr>
            <a:spLocks noGrp="1"/>
          </p:cNvSpPr>
          <p:nvPr>
            <p:ph type="body" sz="quarter" idx="116"/>
          </p:nvPr>
        </p:nvSpPr>
        <p:spPr>
          <a:xfrm>
            <a:off x="363986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59" name="Text Placeholder 89">
            <a:extLst>
              <a:ext uri="{FF2B5EF4-FFF2-40B4-BE49-F238E27FC236}">
                <a16:creationId xmlns:a16="http://schemas.microsoft.com/office/drawing/2014/main" id="{8D0B588B-DF8F-1F5C-C855-221653667B68}"/>
              </a:ext>
            </a:extLst>
          </p:cNvPr>
          <p:cNvSpPr>
            <a:spLocks noGrp="1"/>
          </p:cNvSpPr>
          <p:nvPr>
            <p:ph type="body" sz="quarter" idx="117"/>
          </p:nvPr>
        </p:nvSpPr>
        <p:spPr>
          <a:xfrm>
            <a:off x="463979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0" name="Text Placeholder 89">
            <a:extLst>
              <a:ext uri="{FF2B5EF4-FFF2-40B4-BE49-F238E27FC236}">
                <a16:creationId xmlns:a16="http://schemas.microsoft.com/office/drawing/2014/main" id="{048F3078-FC8D-CA18-18EC-00260164E1BD}"/>
              </a:ext>
            </a:extLst>
          </p:cNvPr>
          <p:cNvSpPr>
            <a:spLocks noGrp="1"/>
          </p:cNvSpPr>
          <p:nvPr>
            <p:ph type="body" sz="quarter" idx="118"/>
          </p:nvPr>
        </p:nvSpPr>
        <p:spPr>
          <a:xfrm>
            <a:off x="563972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1" name="Text Placeholder 89">
            <a:extLst>
              <a:ext uri="{FF2B5EF4-FFF2-40B4-BE49-F238E27FC236}">
                <a16:creationId xmlns:a16="http://schemas.microsoft.com/office/drawing/2014/main" id="{AE7A2F9E-2F7C-E533-A198-AF4F592F3B47}"/>
              </a:ext>
            </a:extLst>
          </p:cNvPr>
          <p:cNvSpPr>
            <a:spLocks noGrp="1"/>
          </p:cNvSpPr>
          <p:nvPr>
            <p:ph type="body" sz="quarter" idx="119"/>
          </p:nvPr>
        </p:nvSpPr>
        <p:spPr>
          <a:xfrm>
            <a:off x="663965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2" name="Text Placeholder 89">
            <a:extLst>
              <a:ext uri="{FF2B5EF4-FFF2-40B4-BE49-F238E27FC236}">
                <a16:creationId xmlns:a16="http://schemas.microsoft.com/office/drawing/2014/main" id="{81812B05-479F-55CA-C9E0-A625035DB73E}"/>
              </a:ext>
            </a:extLst>
          </p:cNvPr>
          <p:cNvSpPr>
            <a:spLocks noGrp="1"/>
          </p:cNvSpPr>
          <p:nvPr>
            <p:ph type="body" sz="quarter" idx="120"/>
          </p:nvPr>
        </p:nvSpPr>
        <p:spPr>
          <a:xfrm>
            <a:off x="763958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3" name="Text Placeholder 89">
            <a:extLst>
              <a:ext uri="{FF2B5EF4-FFF2-40B4-BE49-F238E27FC236}">
                <a16:creationId xmlns:a16="http://schemas.microsoft.com/office/drawing/2014/main" id="{CAA5DFC7-862A-89F4-0F73-E82CA8325BA0}"/>
              </a:ext>
            </a:extLst>
          </p:cNvPr>
          <p:cNvSpPr>
            <a:spLocks noGrp="1"/>
          </p:cNvSpPr>
          <p:nvPr>
            <p:ph type="body" sz="quarter" idx="121"/>
          </p:nvPr>
        </p:nvSpPr>
        <p:spPr>
          <a:xfrm>
            <a:off x="863951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4" name="Text Placeholder 89">
            <a:extLst>
              <a:ext uri="{FF2B5EF4-FFF2-40B4-BE49-F238E27FC236}">
                <a16:creationId xmlns:a16="http://schemas.microsoft.com/office/drawing/2014/main" id="{FBBE2938-3262-BEBD-2953-02878B354CBF}"/>
              </a:ext>
            </a:extLst>
          </p:cNvPr>
          <p:cNvSpPr>
            <a:spLocks noGrp="1"/>
          </p:cNvSpPr>
          <p:nvPr>
            <p:ph type="body" sz="quarter" idx="122"/>
          </p:nvPr>
        </p:nvSpPr>
        <p:spPr>
          <a:xfrm>
            <a:off x="963944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5" name="Text Placeholder 89">
            <a:extLst>
              <a:ext uri="{FF2B5EF4-FFF2-40B4-BE49-F238E27FC236}">
                <a16:creationId xmlns:a16="http://schemas.microsoft.com/office/drawing/2014/main" id="{7AF851F9-1C67-2C52-88CD-EA061B8B11DC}"/>
              </a:ext>
            </a:extLst>
          </p:cNvPr>
          <p:cNvSpPr>
            <a:spLocks noGrp="1"/>
          </p:cNvSpPr>
          <p:nvPr>
            <p:ph type="body" sz="quarter" idx="123"/>
          </p:nvPr>
        </p:nvSpPr>
        <p:spPr>
          <a:xfrm>
            <a:off x="10639377" y="2372154"/>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7" name="Picture Placeholder 87">
            <a:extLst>
              <a:ext uri="{FF2B5EF4-FFF2-40B4-BE49-F238E27FC236}">
                <a16:creationId xmlns:a16="http://schemas.microsoft.com/office/drawing/2014/main" id="{9DB2C695-D501-0CE7-4C9A-F321ED89607A}"/>
              </a:ext>
            </a:extLst>
          </p:cNvPr>
          <p:cNvSpPr>
            <a:spLocks noGrp="1" noChangeAspect="1"/>
          </p:cNvSpPr>
          <p:nvPr>
            <p:ph type="pic" sz="quarter" idx="124"/>
          </p:nvPr>
        </p:nvSpPr>
        <p:spPr>
          <a:xfrm>
            <a:off x="911441" y="3470976"/>
            <a:ext cx="457200" cy="457200"/>
          </a:xfrm>
          <a:prstGeom prst="rect">
            <a:avLst/>
          </a:prstGeom>
        </p:spPr>
        <p:txBody>
          <a:bodyPr/>
          <a:lstStyle/>
          <a:p>
            <a:endParaRPr lang="en-US"/>
          </a:p>
        </p:txBody>
      </p:sp>
      <p:cxnSp>
        <p:nvCxnSpPr>
          <p:cNvPr id="168" name="Straight Connector 167">
            <a:extLst>
              <a:ext uri="{FF2B5EF4-FFF2-40B4-BE49-F238E27FC236}">
                <a16:creationId xmlns:a16="http://schemas.microsoft.com/office/drawing/2014/main" id="{E325D39B-03AA-2E4F-863C-51E56909F58C}"/>
              </a:ext>
            </a:extLst>
          </p:cNvPr>
          <p:cNvCxnSpPr>
            <a:cxnSpLocks/>
          </p:cNvCxnSpPr>
          <p:nvPr userDrawn="1"/>
        </p:nvCxnSpPr>
        <p:spPr>
          <a:xfrm>
            <a:off x="641603" y="4682535"/>
            <a:ext cx="10997691" cy="0"/>
          </a:xfrm>
          <a:prstGeom prst="line">
            <a:avLst/>
          </a:prstGeom>
          <a:ln w="12700">
            <a:solidFill>
              <a:srgbClr val="9ABD77"/>
            </a:solidFill>
            <a:prstDash val="solid"/>
          </a:ln>
        </p:spPr>
        <p:style>
          <a:lnRef idx="2">
            <a:schemeClr val="accent1"/>
          </a:lnRef>
          <a:fillRef idx="0">
            <a:schemeClr val="accent1"/>
          </a:fillRef>
          <a:effectRef idx="1">
            <a:schemeClr val="accent1"/>
          </a:effectRef>
          <a:fontRef idx="minor">
            <a:schemeClr val="tx1"/>
          </a:fontRef>
        </p:style>
      </p:cxnSp>
      <p:sp>
        <p:nvSpPr>
          <p:cNvPr id="169" name="Text Placeholder 89">
            <a:extLst>
              <a:ext uri="{FF2B5EF4-FFF2-40B4-BE49-F238E27FC236}">
                <a16:creationId xmlns:a16="http://schemas.microsoft.com/office/drawing/2014/main" id="{33513913-7786-4217-D4CD-EAB75068DA52}"/>
              </a:ext>
            </a:extLst>
          </p:cNvPr>
          <p:cNvSpPr>
            <a:spLocks noGrp="1"/>
          </p:cNvSpPr>
          <p:nvPr>
            <p:ph type="body" sz="quarter" idx="125"/>
          </p:nvPr>
        </p:nvSpPr>
        <p:spPr>
          <a:xfrm>
            <a:off x="64007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70" name="Picture Placeholder 87">
            <a:extLst>
              <a:ext uri="{FF2B5EF4-FFF2-40B4-BE49-F238E27FC236}">
                <a16:creationId xmlns:a16="http://schemas.microsoft.com/office/drawing/2014/main" id="{1C3E4D69-4D54-E2FC-EC5C-4B52D5C69306}"/>
              </a:ext>
            </a:extLst>
          </p:cNvPr>
          <p:cNvSpPr>
            <a:spLocks noGrp="1" noChangeAspect="1"/>
          </p:cNvSpPr>
          <p:nvPr>
            <p:ph type="pic" sz="quarter" idx="126"/>
          </p:nvPr>
        </p:nvSpPr>
        <p:spPr>
          <a:xfrm>
            <a:off x="1911369" y="3470976"/>
            <a:ext cx="457200" cy="457200"/>
          </a:xfrm>
          <a:prstGeom prst="rect">
            <a:avLst/>
          </a:prstGeom>
        </p:spPr>
        <p:txBody>
          <a:bodyPr/>
          <a:lstStyle/>
          <a:p>
            <a:endParaRPr lang="en-US"/>
          </a:p>
        </p:txBody>
      </p:sp>
      <p:sp>
        <p:nvSpPr>
          <p:cNvPr id="171" name="Picture Placeholder 87">
            <a:extLst>
              <a:ext uri="{FF2B5EF4-FFF2-40B4-BE49-F238E27FC236}">
                <a16:creationId xmlns:a16="http://schemas.microsoft.com/office/drawing/2014/main" id="{95D89055-C072-3B90-8BFD-1A0604BD40A1}"/>
              </a:ext>
            </a:extLst>
          </p:cNvPr>
          <p:cNvSpPr>
            <a:spLocks noGrp="1" noChangeAspect="1"/>
          </p:cNvSpPr>
          <p:nvPr>
            <p:ph type="pic" sz="quarter" idx="127"/>
          </p:nvPr>
        </p:nvSpPr>
        <p:spPr>
          <a:xfrm>
            <a:off x="2911297" y="3470976"/>
            <a:ext cx="457200" cy="457200"/>
          </a:xfrm>
          <a:prstGeom prst="rect">
            <a:avLst/>
          </a:prstGeom>
        </p:spPr>
        <p:txBody>
          <a:bodyPr/>
          <a:lstStyle/>
          <a:p>
            <a:endParaRPr lang="en-US"/>
          </a:p>
        </p:txBody>
      </p:sp>
      <p:sp>
        <p:nvSpPr>
          <p:cNvPr id="172" name="Picture Placeholder 87">
            <a:extLst>
              <a:ext uri="{FF2B5EF4-FFF2-40B4-BE49-F238E27FC236}">
                <a16:creationId xmlns:a16="http://schemas.microsoft.com/office/drawing/2014/main" id="{A152B4A9-957F-BD04-F27A-DD0B271A1315}"/>
              </a:ext>
            </a:extLst>
          </p:cNvPr>
          <p:cNvSpPr>
            <a:spLocks noGrp="1" noChangeAspect="1"/>
          </p:cNvSpPr>
          <p:nvPr>
            <p:ph type="pic" sz="quarter" idx="128"/>
          </p:nvPr>
        </p:nvSpPr>
        <p:spPr>
          <a:xfrm>
            <a:off x="3911225" y="3470976"/>
            <a:ext cx="457200" cy="457200"/>
          </a:xfrm>
          <a:prstGeom prst="rect">
            <a:avLst/>
          </a:prstGeom>
        </p:spPr>
        <p:txBody>
          <a:bodyPr/>
          <a:lstStyle/>
          <a:p>
            <a:endParaRPr lang="en-US"/>
          </a:p>
        </p:txBody>
      </p:sp>
      <p:sp>
        <p:nvSpPr>
          <p:cNvPr id="173" name="Picture Placeholder 87">
            <a:extLst>
              <a:ext uri="{FF2B5EF4-FFF2-40B4-BE49-F238E27FC236}">
                <a16:creationId xmlns:a16="http://schemas.microsoft.com/office/drawing/2014/main" id="{FC9E941C-9F50-4847-F25D-9683F0862C38}"/>
              </a:ext>
            </a:extLst>
          </p:cNvPr>
          <p:cNvSpPr>
            <a:spLocks noGrp="1" noChangeAspect="1"/>
          </p:cNvSpPr>
          <p:nvPr>
            <p:ph type="pic" sz="quarter" idx="129"/>
          </p:nvPr>
        </p:nvSpPr>
        <p:spPr>
          <a:xfrm>
            <a:off x="4911153" y="3470976"/>
            <a:ext cx="457200" cy="457200"/>
          </a:xfrm>
          <a:prstGeom prst="rect">
            <a:avLst/>
          </a:prstGeom>
        </p:spPr>
        <p:txBody>
          <a:bodyPr/>
          <a:lstStyle/>
          <a:p>
            <a:endParaRPr lang="en-US"/>
          </a:p>
        </p:txBody>
      </p:sp>
      <p:sp>
        <p:nvSpPr>
          <p:cNvPr id="174" name="Picture Placeholder 87">
            <a:extLst>
              <a:ext uri="{FF2B5EF4-FFF2-40B4-BE49-F238E27FC236}">
                <a16:creationId xmlns:a16="http://schemas.microsoft.com/office/drawing/2014/main" id="{DC54263D-075A-063A-5349-25A653F73EB0}"/>
              </a:ext>
            </a:extLst>
          </p:cNvPr>
          <p:cNvSpPr>
            <a:spLocks noGrp="1" noChangeAspect="1"/>
          </p:cNvSpPr>
          <p:nvPr>
            <p:ph type="pic" sz="quarter" idx="130"/>
          </p:nvPr>
        </p:nvSpPr>
        <p:spPr>
          <a:xfrm>
            <a:off x="5911081" y="3470976"/>
            <a:ext cx="457200" cy="457200"/>
          </a:xfrm>
          <a:prstGeom prst="rect">
            <a:avLst/>
          </a:prstGeom>
        </p:spPr>
        <p:txBody>
          <a:bodyPr/>
          <a:lstStyle/>
          <a:p>
            <a:endParaRPr lang="en-US"/>
          </a:p>
        </p:txBody>
      </p:sp>
      <p:sp>
        <p:nvSpPr>
          <p:cNvPr id="175" name="Picture Placeholder 87">
            <a:extLst>
              <a:ext uri="{FF2B5EF4-FFF2-40B4-BE49-F238E27FC236}">
                <a16:creationId xmlns:a16="http://schemas.microsoft.com/office/drawing/2014/main" id="{8FCEAD20-89AF-D9D1-5B4D-1381FD293E74}"/>
              </a:ext>
            </a:extLst>
          </p:cNvPr>
          <p:cNvSpPr>
            <a:spLocks noGrp="1" noChangeAspect="1"/>
          </p:cNvSpPr>
          <p:nvPr>
            <p:ph type="pic" sz="quarter" idx="131"/>
          </p:nvPr>
        </p:nvSpPr>
        <p:spPr>
          <a:xfrm>
            <a:off x="7910937" y="3470976"/>
            <a:ext cx="457200" cy="457200"/>
          </a:xfrm>
          <a:prstGeom prst="rect">
            <a:avLst/>
          </a:prstGeom>
        </p:spPr>
        <p:txBody>
          <a:bodyPr/>
          <a:lstStyle/>
          <a:p>
            <a:endParaRPr lang="en-US"/>
          </a:p>
        </p:txBody>
      </p:sp>
      <p:sp>
        <p:nvSpPr>
          <p:cNvPr id="176" name="Picture Placeholder 87">
            <a:extLst>
              <a:ext uri="{FF2B5EF4-FFF2-40B4-BE49-F238E27FC236}">
                <a16:creationId xmlns:a16="http://schemas.microsoft.com/office/drawing/2014/main" id="{18816C0B-953E-5DD0-ABCC-5261698145A1}"/>
              </a:ext>
            </a:extLst>
          </p:cNvPr>
          <p:cNvSpPr>
            <a:spLocks noGrp="1" noChangeAspect="1"/>
          </p:cNvSpPr>
          <p:nvPr>
            <p:ph type="pic" sz="quarter" idx="132"/>
          </p:nvPr>
        </p:nvSpPr>
        <p:spPr>
          <a:xfrm>
            <a:off x="8910865" y="3470976"/>
            <a:ext cx="457200" cy="457200"/>
          </a:xfrm>
          <a:prstGeom prst="rect">
            <a:avLst/>
          </a:prstGeom>
        </p:spPr>
        <p:txBody>
          <a:bodyPr/>
          <a:lstStyle/>
          <a:p>
            <a:endParaRPr lang="en-US"/>
          </a:p>
        </p:txBody>
      </p:sp>
      <p:sp>
        <p:nvSpPr>
          <p:cNvPr id="177" name="Picture Placeholder 87">
            <a:extLst>
              <a:ext uri="{FF2B5EF4-FFF2-40B4-BE49-F238E27FC236}">
                <a16:creationId xmlns:a16="http://schemas.microsoft.com/office/drawing/2014/main" id="{8D016924-AB5C-3258-626D-B9BD86F67DC4}"/>
              </a:ext>
            </a:extLst>
          </p:cNvPr>
          <p:cNvSpPr>
            <a:spLocks noGrp="1" noChangeAspect="1"/>
          </p:cNvSpPr>
          <p:nvPr>
            <p:ph type="pic" sz="quarter" idx="133"/>
          </p:nvPr>
        </p:nvSpPr>
        <p:spPr>
          <a:xfrm>
            <a:off x="10910723" y="3470976"/>
            <a:ext cx="457200" cy="457200"/>
          </a:xfrm>
          <a:prstGeom prst="rect">
            <a:avLst/>
          </a:prstGeom>
        </p:spPr>
        <p:txBody>
          <a:bodyPr/>
          <a:lstStyle/>
          <a:p>
            <a:endParaRPr lang="en-US"/>
          </a:p>
        </p:txBody>
      </p:sp>
      <p:sp>
        <p:nvSpPr>
          <p:cNvPr id="178" name="Picture Placeholder 87">
            <a:extLst>
              <a:ext uri="{FF2B5EF4-FFF2-40B4-BE49-F238E27FC236}">
                <a16:creationId xmlns:a16="http://schemas.microsoft.com/office/drawing/2014/main" id="{05FEAD64-0F37-E535-26AC-E798BE9E2FD6}"/>
              </a:ext>
            </a:extLst>
          </p:cNvPr>
          <p:cNvSpPr>
            <a:spLocks noGrp="1" noChangeAspect="1"/>
          </p:cNvSpPr>
          <p:nvPr>
            <p:ph type="pic" sz="quarter" idx="134"/>
          </p:nvPr>
        </p:nvSpPr>
        <p:spPr>
          <a:xfrm>
            <a:off x="6911009" y="3470976"/>
            <a:ext cx="457200" cy="457200"/>
          </a:xfrm>
          <a:prstGeom prst="rect">
            <a:avLst/>
          </a:prstGeom>
        </p:spPr>
        <p:txBody>
          <a:bodyPr/>
          <a:lstStyle/>
          <a:p>
            <a:endParaRPr lang="en-US"/>
          </a:p>
        </p:txBody>
      </p:sp>
      <p:sp>
        <p:nvSpPr>
          <p:cNvPr id="179" name="Picture Placeholder 87">
            <a:extLst>
              <a:ext uri="{FF2B5EF4-FFF2-40B4-BE49-F238E27FC236}">
                <a16:creationId xmlns:a16="http://schemas.microsoft.com/office/drawing/2014/main" id="{C5A0A81B-0A64-AAD2-0AE2-6F64562EFDFD}"/>
              </a:ext>
            </a:extLst>
          </p:cNvPr>
          <p:cNvSpPr>
            <a:spLocks noGrp="1" noChangeAspect="1"/>
          </p:cNvSpPr>
          <p:nvPr>
            <p:ph type="pic" sz="quarter" idx="135"/>
          </p:nvPr>
        </p:nvSpPr>
        <p:spPr>
          <a:xfrm>
            <a:off x="9910793" y="3470976"/>
            <a:ext cx="457200" cy="457200"/>
          </a:xfrm>
          <a:prstGeom prst="rect">
            <a:avLst/>
          </a:prstGeom>
        </p:spPr>
        <p:txBody>
          <a:bodyPr/>
          <a:lstStyle/>
          <a:p>
            <a:endParaRPr lang="en-US"/>
          </a:p>
        </p:txBody>
      </p:sp>
      <p:sp>
        <p:nvSpPr>
          <p:cNvPr id="180" name="Text Placeholder 89">
            <a:extLst>
              <a:ext uri="{FF2B5EF4-FFF2-40B4-BE49-F238E27FC236}">
                <a16:creationId xmlns:a16="http://schemas.microsoft.com/office/drawing/2014/main" id="{2CF75E61-BC12-806E-1503-E2669D83C0ED}"/>
              </a:ext>
            </a:extLst>
          </p:cNvPr>
          <p:cNvSpPr>
            <a:spLocks noGrp="1"/>
          </p:cNvSpPr>
          <p:nvPr>
            <p:ph type="body" sz="quarter" idx="136"/>
          </p:nvPr>
        </p:nvSpPr>
        <p:spPr>
          <a:xfrm>
            <a:off x="164000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1" name="Text Placeholder 89">
            <a:extLst>
              <a:ext uri="{FF2B5EF4-FFF2-40B4-BE49-F238E27FC236}">
                <a16:creationId xmlns:a16="http://schemas.microsoft.com/office/drawing/2014/main" id="{FA74AA2A-B8A1-FEF6-3530-0F3E1AB387B6}"/>
              </a:ext>
            </a:extLst>
          </p:cNvPr>
          <p:cNvSpPr>
            <a:spLocks noGrp="1"/>
          </p:cNvSpPr>
          <p:nvPr>
            <p:ph type="body" sz="quarter" idx="137"/>
          </p:nvPr>
        </p:nvSpPr>
        <p:spPr>
          <a:xfrm>
            <a:off x="263993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2" name="Text Placeholder 89">
            <a:extLst>
              <a:ext uri="{FF2B5EF4-FFF2-40B4-BE49-F238E27FC236}">
                <a16:creationId xmlns:a16="http://schemas.microsoft.com/office/drawing/2014/main" id="{AE202B0A-F2E0-33FA-F454-4E0ED7D52866}"/>
              </a:ext>
            </a:extLst>
          </p:cNvPr>
          <p:cNvSpPr>
            <a:spLocks noGrp="1"/>
          </p:cNvSpPr>
          <p:nvPr>
            <p:ph type="body" sz="quarter" idx="138"/>
          </p:nvPr>
        </p:nvSpPr>
        <p:spPr>
          <a:xfrm>
            <a:off x="363986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3" name="Text Placeholder 89">
            <a:extLst>
              <a:ext uri="{FF2B5EF4-FFF2-40B4-BE49-F238E27FC236}">
                <a16:creationId xmlns:a16="http://schemas.microsoft.com/office/drawing/2014/main" id="{0D0C1B21-1A87-5303-CDCD-66B6B5BEBB1E}"/>
              </a:ext>
            </a:extLst>
          </p:cNvPr>
          <p:cNvSpPr>
            <a:spLocks noGrp="1"/>
          </p:cNvSpPr>
          <p:nvPr>
            <p:ph type="body" sz="quarter" idx="139"/>
          </p:nvPr>
        </p:nvSpPr>
        <p:spPr>
          <a:xfrm>
            <a:off x="463979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4" name="Text Placeholder 89">
            <a:extLst>
              <a:ext uri="{FF2B5EF4-FFF2-40B4-BE49-F238E27FC236}">
                <a16:creationId xmlns:a16="http://schemas.microsoft.com/office/drawing/2014/main" id="{8EEFD3C1-1D0D-FFA5-D326-9D7E696C496C}"/>
              </a:ext>
            </a:extLst>
          </p:cNvPr>
          <p:cNvSpPr>
            <a:spLocks noGrp="1"/>
          </p:cNvSpPr>
          <p:nvPr>
            <p:ph type="body" sz="quarter" idx="140"/>
          </p:nvPr>
        </p:nvSpPr>
        <p:spPr>
          <a:xfrm>
            <a:off x="563972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5" name="Text Placeholder 89">
            <a:extLst>
              <a:ext uri="{FF2B5EF4-FFF2-40B4-BE49-F238E27FC236}">
                <a16:creationId xmlns:a16="http://schemas.microsoft.com/office/drawing/2014/main" id="{14C2B9E0-D4DB-8A52-9D09-BDD886CCF77A}"/>
              </a:ext>
            </a:extLst>
          </p:cNvPr>
          <p:cNvSpPr>
            <a:spLocks noGrp="1"/>
          </p:cNvSpPr>
          <p:nvPr>
            <p:ph type="body" sz="quarter" idx="141"/>
          </p:nvPr>
        </p:nvSpPr>
        <p:spPr>
          <a:xfrm>
            <a:off x="663965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6" name="Text Placeholder 89">
            <a:extLst>
              <a:ext uri="{FF2B5EF4-FFF2-40B4-BE49-F238E27FC236}">
                <a16:creationId xmlns:a16="http://schemas.microsoft.com/office/drawing/2014/main" id="{E9F312C7-8A4D-ACF6-3A83-0B65BF990BD7}"/>
              </a:ext>
            </a:extLst>
          </p:cNvPr>
          <p:cNvSpPr>
            <a:spLocks noGrp="1"/>
          </p:cNvSpPr>
          <p:nvPr>
            <p:ph type="body" sz="quarter" idx="142"/>
          </p:nvPr>
        </p:nvSpPr>
        <p:spPr>
          <a:xfrm>
            <a:off x="763958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7" name="Text Placeholder 89">
            <a:extLst>
              <a:ext uri="{FF2B5EF4-FFF2-40B4-BE49-F238E27FC236}">
                <a16:creationId xmlns:a16="http://schemas.microsoft.com/office/drawing/2014/main" id="{AF64F2B4-C644-4979-469C-56B8F9899B6F}"/>
              </a:ext>
            </a:extLst>
          </p:cNvPr>
          <p:cNvSpPr>
            <a:spLocks noGrp="1"/>
          </p:cNvSpPr>
          <p:nvPr>
            <p:ph type="body" sz="quarter" idx="143"/>
          </p:nvPr>
        </p:nvSpPr>
        <p:spPr>
          <a:xfrm>
            <a:off x="863951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8" name="Text Placeholder 89">
            <a:extLst>
              <a:ext uri="{FF2B5EF4-FFF2-40B4-BE49-F238E27FC236}">
                <a16:creationId xmlns:a16="http://schemas.microsoft.com/office/drawing/2014/main" id="{94BBF8DB-2A52-6A92-4631-CC9D1BC219DB}"/>
              </a:ext>
            </a:extLst>
          </p:cNvPr>
          <p:cNvSpPr>
            <a:spLocks noGrp="1"/>
          </p:cNvSpPr>
          <p:nvPr>
            <p:ph type="body" sz="quarter" idx="144"/>
          </p:nvPr>
        </p:nvSpPr>
        <p:spPr>
          <a:xfrm>
            <a:off x="963944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89" name="Text Placeholder 89">
            <a:extLst>
              <a:ext uri="{FF2B5EF4-FFF2-40B4-BE49-F238E27FC236}">
                <a16:creationId xmlns:a16="http://schemas.microsoft.com/office/drawing/2014/main" id="{787A8B2E-DAB5-2548-E0E9-449D7A3935CB}"/>
              </a:ext>
            </a:extLst>
          </p:cNvPr>
          <p:cNvSpPr>
            <a:spLocks noGrp="1"/>
          </p:cNvSpPr>
          <p:nvPr>
            <p:ph type="body" sz="quarter" idx="145"/>
          </p:nvPr>
        </p:nvSpPr>
        <p:spPr>
          <a:xfrm>
            <a:off x="10639377" y="3969460"/>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93" name="Picture Placeholder 87">
            <a:extLst>
              <a:ext uri="{FF2B5EF4-FFF2-40B4-BE49-F238E27FC236}">
                <a16:creationId xmlns:a16="http://schemas.microsoft.com/office/drawing/2014/main" id="{A9C7CD64-42D4-2A9C-6752-A8126D249C17}"/>
              </a:ext>
            </a:extLst>
          </p:cNvPr>
          <p:cNvSpPr>
            <a:spLocks noGrp="1" noChangeAspect="1"/>
          </p:cNvSpPr>
          <p:nvPr>
            <p:ph type="pic" sz="quarter" idx="146"/>
          </p:nvPr>
        </p:nvSpPr>
        <p:spPr>
          <a:xfrm>
            <a:off x="911441" y="4929387"/>
            <a:ext cx="457200" cy="457200"/>
          </a:xfrm>
          <a:prstGeom prst="rect">
            <a:avLst/>
          </a:prstGeom>
        </p:spPr>
        <p:txBody>
          <a:bodyPr/>
          <a:lstStyle/>
          <a:p>
            <a:endParaRPr lang="en-US"/>
          </a:p>
        </p:txBody>
      </p:sp>
      <p:sp>
        <p:nvSpPr>
          <p:cNvPr id="195" name="Text Placeholder 89">
            <a:extLst>
              <a:ext uri="{FF2B5EF4-FFF2-40B4-BE49-F238E27FC236}">
                <a16:creationId xmlns:a16="http://schemas.microsoft.com/office/drawing/2014/main" id="{6291ADA0-7333-68AF-E58E-732670FE7A59}"/>
              </a:ext>
            </a:extLst>
          </p:cNvPr>
          <p:cNvSpPr>
            <a:spLocks noGrp="1"/>
          </p:cNvSpPr>
          <p:nvPr>
            <p:ph type="body" sz="quarter" idx="147"/>
          </p:nvPr>
        </p:nvSpPr>
        <p:spPr>
          <a:xfrm>
            <a:off x="64007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96" name="Picture Placeholder 87">
            <a:extLst>
              <a:ext uri="{FF2B5EF4-FFF2-40B4-BE49-F238E27FC236}">
                <a16:creationId xmlns:a16="http://schemas.microsoft.com/office/drawing/2014/main" id="{7B0D40F6-0528-8799-997C-C14C986853CC}"/>
              </a:ext>
            </a:extLst>
          </p:cNvPr>
          <p:cNvSpPr>
            <a:spLocks noGrp="1" noChangeAspect="1"/>
          </p:cNvSpPr>
          <p:nvPr>
            <p:ph type="pic" sz="quarter" idx="148"/>
          </p:nvPr>
        </p:nvSpPr>
        <p:spPr>
          <a:xfrm>
            <a:off x="1911369" y="4929387"/>
            <a:ext cx="457200" cy="457200"/>
          </a:xfrm>
          <a:prstGeom prst="rect">
            <a:avLst/>
          </a:prstGeom>
        </p:spPr>
        <p:txBody>
          <a:bodyPr/>
          <a:lstStyle/>
          <a:p>
            <a:endParaRPr lang="en-US"/>
          </a:p>
        </p:txBody>
      </p:sp>
      <p:sp>
        <p:nvSpPr>
          <p:cNvPr id="197" name="Picture Placeholder 87">
            <a:extLst>
              <a:ext uri="{FF2B5EF4-FFF2-40B4-BE49-F238E27FC236}">
                <a16:creationId xmlns:a16="http://schemas.microsoft.com/office/drawing/2014/main" id="{A303318A-29A6-679A-B268-80BCDDD32DFD}"/>
              </a:ext>
            </a:extLst>
          </p:cNvPr>
          <p:cNvSpPr>
            <a:spLocks noGrp="1" noChangeAspect="1"/>
          </p:cNvSpPr>
          <p:nvPr>
            <p:ph type="pic" sz="quarter" idx="149"/>
          </p:nvPr>
        </p:nvSpPr>
        <p:spPr>
          <a:xfrm>
            <a:off x="2911297" y="4929387"/>
            <a:ext cx="457200" cy="457200"/>
          </a:xfrm>
          <a:prstGeom prst="rect">
            <a:avLst/>
          </a:prstGeom>
        </p:spPr>
        <p:txBody>
          <a:bodyPr/>
          <a:lstStyle/>
          <a:p>
            <a:endParaRPr lang="en-US"/>
          </a:p>
        </p:txBody>
      </p:sp>
      <p:sp>
        <p:nvSpPr>
          <p:cNvPr id="198" name="Picture Placeholder 87">
            <a:extLst>
              <a:ext uri="{FF2B5EF4-FFF2-40B4-BE49-F238E27FC236}">
                <a16:creationId xmlns:a16="http://schemas.microsoft.com/office/drawing/2014/main" id="{C3CFB14A-79B7-166B-092D-B81D1FC569A2}"/>
              </a:ext>
            </a:extLst>
          </p:cNvPr>
          <p:cNvSpPr>
            <a:spLocks noGrp="1" noChangeAspect="1"/>
          </p:cNvSpPr>
          <p:nvPr>
            <p:ph type="pic" sz="quarter" idx="150"/>
          </p:nvPr>
        </p:nvSpPr>
        <p:spPr>
          <a:xfrm>
            <a:off x="3911225" y="4929387"/>
            <a:ext cx="457200" cy="457200"/>
          </a:xfrm>
          <a:prstGeom prst="rect">
            <a:avLst/>
          </a:prstGeom>
        </p:spPr>
        <p:txBody>
          <a:bodyPr/>
          <a:lstStyle/>
          <a:p>
            <a:endParaRPr lang="en-US"/>
          </a:p>
        </p:txBody>
      </p:sp>
      <p:sp>
        <p:nvSpPr>
          <p:cNvPr id="199" name="Picture Placeholder 87">
            <a:extLst>
              <a:ext uri="{FF2B5EF4-FFF2-40B4-BE49-F238E27FC236}">
                <a16:creationId xmlns:a16="http://schemas.microsoft.com/office/drawing/2014/main" id="{9919870C-E74E-3C4D-DB92-FB01EADDE825}"/>
              </a:ext>
            </a:extLst>
          </p:cNvPr>
          <p:cNvSpPr>
            <a:spLocks noGrp="1" noChangeAspect="1"/>
          </p:cNvSpPr>
          <p:nvPr>
            <p:ph type="pic" sz="quarter" idx="151"/>
          </p:nvPr>
        </p:nvSpPr>
        <p:spPr>
          <a:xfrm>
            <a:off x="4911153" y="4929387"/>
            <a:ext cx="457200" cy="457200"/>
          </a:xfrm>
          <a:prstGeom prst="rect">
            <a:avLst/>
          </a:prstGeom>
        </p:spPr>
        <p:txBody>
          <a:bodyPr/>
          <a:lstStyle/>
          <a:p>
            <a:endParaRPr lang="en-US"/>
          </a:p>
        </p:txBody>
      </p:sp>
      <p:sp>
        <p:nvSpPr>
          <p:cNvPr id="200" name="Picture Placeholder 87">
            <a:extLst>
              <a:ext uri="{FF2B5EF4-FFF2-40B4-BE49-F238E27FC236}">
                <a16:creationId xmlns:a16="http://schemas.microsoft.com/office/drawing/2014/main" id="{2640D2BC-1DE2-05E3-29E2-2D0E5DCF63C4}"/>
              </a:ext>
            </a:extLst>
          </p:cNvPr>
          <p:cNvSpPr>
            <a:spLocks noGrp="1" noChangeAspect="1"/>
          </p:cNvSpPr>
          <p:nvPr>
            <p:ph type="pic" sz="quarter" idx="152"/>
          </p:nvPr>
        </p:nvSpPr>
        <p:spPr>
          <a:xfrm>
            <a:off x="5911081" y="4929387"/>
            <a:ext cx="457200" cy="457200"/>
          </a:xfrm>
          <a:prstGeom prst="rect">
            <a:avLst/>
          </a:prstGeom>
        </p:spPr>
        <p:txBody>
          <a:bodyPr/>
          <a:lstStyle/>
          <a:p>
            <a:endParaRPr lang="en-US"/>
          </a:p>
        </p:txBody>
      </p:sp>
      <p:sp>
        <p:nvSpPr>
          <p:cNvPr id="201" name="Picture Placeholder 87">
            <a:extLst>
              <a:ext uri="{FF2B5EF4-FFF2-40B4-BE49-F238E27FC236}">
                <a16:creationId xmlns:a16="http://schemas.microsoft.com/office/drawing/2014/main" id="{D321F98F-FA93-5855-99FF-39B6FBBF69D5}"/>
              </a:ext>
            </a:extLst>
          </p:cNvPr>
          <p:cNvSpPr>
            <a:spLocks noGrp="1" noChangeAspect="1"/>
          </p:cNvSpPr>
          <p:nvPr>
            <p:ph type="pic" sz="quarter" idx="153"/>
          </p:nvPr>
        </p:nvSpPr>
        <p:spPr>
          <a:xfrm>
            <a:off x="7910937" y="4929387"/>
            <a:ext cx="457200" cy="457200"/>
          </a:xfrm>
          <a:prstGeom prst="rect">
            <a:avLst/>
          </a:prstGeom>
        </p:spPr>
        <p:txBody>
          <a:bodyPr/>
          <a:lstStyle/>
          <a:p>
            <a:endParaRPr lang="en-US"/>
          </a:p>
        </p:txBody>
      </p:sp>
      <p:sp>
        <p:nvSpPr>
          <p:cNvPr id="202" name="Picture Placeholder 87">
            <a:extLst>
              <a:ext uri="{FF2B5EF4-FFF2-40B4-BE49-F238E27FC236}">
                <a16:creationId xmlns:a16="http://schemas.microsoft.com/office/drawing/2014/main" id="{32BC0F3F-7F11-FC87-0707-AA9B6DBE21FC}"/>
              </a:ext>
            </a:extLst>
          </p:cNvPr>
          <p:cNvSpPr>
            <a:spLocks noGrp="1" noChangeAspect="1"/>
          </p:cNvSpPr>
          <p:nvPr>
            <p:ph type="pic" sz="quarter" idx="154"/>
          </p:nvPr>
        </p:nvSpPr>
        <p:spPr>
          <a:xfrm>
            <a:off x="8910865" y="4929387"/>
            <a:ext cx="457200" cy="457200"/>
          </a:xfrm>
          <a:prstGeom prst="rect">
            <a:avLst/>
          </a:prstGeom>
        </p:spPr>
        <p:txBody>
          <a:bodyPr/>
          <a:lstStyle/>
          <a:p>
            <a:endParaRPr lang="en-US"/>
          </a:p>
        </p:txBody>
      </p:sp>
      <p:sp>
        <p:nvSpPr>
          <p:cNvPr id="203" name="Picture Placeholder 87">
            <a:extLst>
              <a:ext uri="{FF2B5EF4-FFF2-40B4-BE49-F238E27FC236}">
                <a16:creationId xmlns:a16="http://schemas.microsoft.com/office/drawing/2014/main" id="{A914319C-95F2-88AD-9683-D91745CCADEC}"/>
              </a:ext>
            </a:extLst>
          </p:cNvPr>
          <p:cNvSpPr>
            <a:spLocks noGrp="1" noChangeAspect="1"/>
          </p:cNvSpPr>
          <p:nvPr>
            <p:ph type="pic" sz="quarter" idx="155"/>
          </p:nvPr>
        </p:nvSpPr>
        <p:spPr>
          <a:xfrm>
            <a:off x="10910723" y="4929387"/>
            <a:ext cx="457200" cy="457200"/>
          </a:xfrm>
          <a:prstGeom prst="rect">
            <a:avLst/>
          </a:prstGeom>
        </p:spPr>
        <p:txBody>
          <a:bodyPr/>
          <a:lstStyle/>
          <a:p>
            <a:endParaRPr lang="en-US"/>
          </a:p>
        </p:txBody>
      </p:sp>
      <p:sp>
        <p:nvSpPr>
          <p:cNvPr id="204" name="Picture Placeholder 87">
            <a:extLst>
              <a:ext uri="{FF2B5EF4-FFF2-40B4-BE49-F238E27FC236}">
                <a16:creationId xmlns:a16="http://schemas.microsoft.com/office/drawing/2014/main" id="{22594CAE-D018-0FD9-DB76-68219A71A81C}"/>
              </a:ext>
            </a:extLst>
          </p:cNvPr>
          <p:cNvSpPr>
            <a:spLocks noGrp="1" noChangeAspect="1"/>
          </p:cNvSpPr>
          <p:nvPr>
            <p:ph type="pic" sz="quarter" idx="156"/>
          </p:nvPr>
        </p:nvSpPr>
        <p:spPr>
          <a:xfrm>
            <a:off x="6911009" y="4929387"/>
            <a:ext cx="457200" cy="457200"/>
          </a:xfrm>
          <a:prstGeom prst="rect">
            <a:avLst/>
          </a:prstGeom>
        </p:spPr>
        <p:txBody>
          <a:bodyPr/>
          <a:lstStyle/>
          <a:p>
            <a:endParaRPr lang="en-US"/>
          </a:p>
        </p:txBody>
      </p:sp>
      <p:sp>
        <p:nvSpPr>
          <p:cNvPr id="205" name="Picture Placeholder 87">
            <a:extLst>
              <a:ext uri="{FF2B5EF4-FFF2-40B4-BE49-F238E27FC236}">
                <a16:creationId xmlns:a16="http://schemas.microsoft.com/office/drawing/2014/main" id="{FA3F3F02-4FAA-7634-7465-0AB27B31BE53}"/>
              </a:ext>
            </a:extLst>
          </p:cNvPr>
          <p:cNvSpPr>
            <a:spLocks noGrp="1" noChangeAspect="1"/>
          </p:cNvSpPr>
          <p:nvPr>
            <p:ph type="pic" sz="quarter" idx="157"/>
          </p:nvPr>
        </p:nvSpPr>
        <p:spPr>
          <a:xfrm>
            <a:off x="9910793" y="4929387"/>
            <a:ext cx="457200" cy="457200"/>
          </a:xfrm>
          <a:prstGeom prst="rect">
            <a:avLst/>
          </a:prstGeom>
        </p:spPr>
        <p:txBody>
          <a:bodyPr/>
          <a:lstStyle/>
          <a:p>
            <a:endParaRPr lang="en-US"/>
          </a:p>
        </p:txBody>
      </p:sp>
      <p:sp>
        <p:nvSpPr>
          <p:cNvPr id="206" name="Text Placeholder 89">
            <a:extLst>
              <a:ext uri="{FF2B5EF4-FFF2-40B4-BE49-F238E27FC236}">
                <a16:creationId xmlns:a16="http://schemas.microsoft.com/office/drawing/2014/main" id="{23113F9D-9836-2756-A598-BC387232EF70}"/>
              </a:ext>
            </a:extLst>
          </p:cNvPr>
          <p:cNvSpPr>
            <a:spLocks noGrp="1"/>
          </p:cNvSpPr>
          <p:nvPr>
            <p:ph type="body" sz="quarter" idx="158"/>
          </p:nvPr>
        </p:nvSpPr>
        <p:spPr>
          <a:xfrm>
            <a:off x="164000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07" name="Text Placeholder 89">
            <a:extLst>
              <a:ext uri="{FF2B5EF4-FFF2-40B4-BE49-F238E27FC236}">
                <a16:creationId xmlns:a16="http://schemas.microsoft.com/office/drawing/2014/main" id="{262EAFC3-02C9-84F2-3AC6-56BF6B235BF9}"/>
              </a:ext>
            </a:extLst>
          </p:cNvPr>
          <p:cNvSpPr>
            <a:spLocks noGrp="1"/>
          </p:cNvSpPr>
          <p:nvPr>
            <p:ph type="body" sz="quarter" idx="159"/>
          </p:nvPr>
        </p:nvSpPr>
        <p:spPr>
          <a:xfrm>
            <a:off x="263993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08" name="Text Placeholder 89">
            <a:extLst>
              <a:ext uri="{FF2B5EF4-FFF2-40B4-BE49-F238E27FC236}">
                <a16:creationId xmlns:a16="http://schemas.microsoft.com/office/drawing/2014/main" id="{30E1A8FC-1829-7698-A811-004753A3E295}"/>
              </a:ext>
            </a:extLst>
          </p:cNvPr>
          <p:cNvSpPr>
            <a:spLocks noGrp="1"/>
          </p:cNvSpPr>
          <p:nvPr>
            <p:ph type="body" sz="quarter" idx="160"/>
          </p:nvPr>
        </p:nvSpPr>
        <p:spPr>
          <a:xfrm>
            <a:off x="363986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09" name="Text Placeholder 89">
            <a:extLst>
              <a:ext uri="{FF2B5EF4-FFF2-40B4-BE49-F238E27FC236}">
                <a16:creationId xmlns:a16="http://schemas.microsoft.com/office/drawing/2014/main" id="{B9035B07-2A00-1142-2274-227C71D58E70}"/>
              </a:ext>
            </a:extLst>
          </p:cNvPr>
          <p:cNvSpPr>
            <a:spLocks noGrp="1"/>
          </p:cNvSpPr>
          <p:nvPr>
            <p:ph type="body" sz="quarter" idx="161"/>
          </p:nvPr>
        </p:nvSpPr>
        <p:spPr>
          <a:xfrm>
            <a:off x="463979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0" name="Text Placeholder 89">
            <a:extLst>
              <a:ext uri="{FF2B5EF4-FFF2-40B4-BE49-F238E27FC236}">
                <a16:creationId xmlns:a16="http://schemas.microsoft.com/office/drawing/2014/main" id="{B8C1A019-6764-B34E-BD86-5AECD306069D}"/>
              </a:ext>
            </a:extLst>
          </p:cNvPr>
          <p:cNvSpPr>
            <a:spLocks noGrp="1"/>
          </p:cNvSpPr>
          <p:nvPr>
            <p:ph type="body" sz="quarter" idx="162"/>
          </p:nvPr>
        </p:nvSpPr>
        <p:spPr>
          <a:xfrm>
            <a:off x="563972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1" name="Text Placeholder 89">
            <a:extLst>
              <a:ext uri="{FF2B5EF4-FFF2-40B4-BE49-F238E27FC236}">
                <a16:creationId xmlns:a16="http://schemas.microsoft.com/office/drawing/2014/main" id="{C901D3B0-8912-8327-9F54-3B1F2C7C9BA4}"/>
              </a:ext>
            </a:extLst>
          </p:cNvPr>
          <p:cNvSpPr>
            <a:spLocks noGrp="1"/>
          </p:cNvSpPr>
          <p:nvPr>
            <p:ph type="body" sz="quarter" idx="163"/>
          </p:nvPr>
        </p:nvSpPr>
        <p:spPr>
          <a:xfrm>
            <a:off x="663965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2" name="Text Placeholder 89">
            <a:extLst>
              <a:ext uri="{FF2B5EF4-FFF2-40B4-BE49-F238E27FC236}">
                <a16:creationId xmlns:a16="http://schemas.microsoft.com/office/drawing/2014/main" id="{3A47EA0C-7CF9-1A35-BF7B-A320D5E17B14}"/>
              </a:ext>
            </a:extLst>
          </p:cNvPr>
          <p:cNvSpPr>
            <a:spLocks noGrp="1"/>
          </p:cNvSpPr>
          <p:nvPr>
            <p:ph type="body" sz="quarter" idx="164"/>
          </p:nvPr>
        </p:nvSpPr>
        <p:spPr>
          <a:xfrm>
            <a:off x="763958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3" name="Text Placeholder 89">
            <a:extLst>
              <a:ext uri="{FF2B5EF4-FFF2-40B4-BE49-F238E27FC236}">
                <a16:creationId xmlns:a16="http://schemas.microsoft.com/office/drawing/2014/main" id="{3EE2F59A-6AB2-0020-BF56-FE031130F985}"/>
              </a:ext>
            </a:extLst>
          </p:cNvPr>
          <p:cNvSpPr>
            <a:spLocks noGrp="1"/>
          </p:cNvSpPr>
          <p:nvPr>
            <p:ph type="body" sz="quarter" idx="165"/>
          </p:nvPr>
        </p:nvSpPr>
        <p:spPr>
          <a:xfrm>
            <a:off x="863951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4" name="Text Placeholder 89">
            <a:extLst>
              <a:ext uri="{FF2B5EF4-FFF2-40B4-BE49-F238E27FC236}">
                <a16:creationId xmlns:a16="http://schemas.microsoft.com/office/drawing/2014/main" id="{B17BF1EC-9DD3-AFD0-FE81-2EA829B2B624}"/>
              </a:ext>
            </a:extLst>
          </p:cNvPr>
          <p:cNvSpPr>
            <a:spLocks noGrp="1"/>
          </p:cNvSpPr>
          <p:nvPr>
            <p:ph type="body" sz="quarter" idx="166"/>
          </p:nvPr>
        </p:nvSpPr>
        <p:spPr>
          <a:xfrm>
            <a:off x="963944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215" name="Text Placeholder 89">
            <a:extLst>
              <a:ext uri="{FF2B5EF4-FFF2-40B4-BE49-F238E27FC236}">
                <a16:creationId xmlns:a16="http://schemas.microsoft.com/office/drawing/2014/main" id="{86A57F44-A576-DA5B-7D2C-9E33F51669A8}"/>
              </a:ext>
            </a:extLst>
          </p:cNvPr>
          <p:cNvSpPr>
            <a:spLocks noGrp="1"/>
          </p:cNvSpPr>
          <p:nvPr>
            <p:ph type="body" sz="quarter" idx="167"/>
          </p:nvPr>
        </p:nvSpPr>
        <p:spPr>
          <a:xfrm>
            <a:off x="10639377" y="5427871"/>
            <a:ext cx="999919" cy="471528"/>
          </a:xfrm>
          <a:prstGeom prst="rect">
            <a:avLst/>
          </a:prstGeom>
        </p:spPr>
        <p:txBody>
          <a:bodyPr/>
          <a:lstStyle>
            <a:lvl1pPr marL="0" indent="0" algn="ctr">
              <a:lnSpc>
                <a:spcPct val="100000"/>
              </a:lnSpc>
              <a:buNone/>
              <a:tabLst/>
              <a:defRPr sz="1000" b="0" i="0">
                <a:solidFill>
                  <a:schemeClr val="accent2"/>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Tree>
    <p:extLst>
      <p:ext uri="{BB962C8B-B14F-4D97-AF65-F5344CB8AC3E}">
        <p14:creationId xmlns:p14="http://schemas.microsoft.com/office/powerpoint/2010/main" val="4088264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Blank-Dark">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3" name="Picture 2" descr="A black and white logo&#10;&#10;AI-generated content may be incorrect.">
            <a:extLst>
              <a:ext uri="{FF2B5EF4-FFF2-40B4-BE49-F238E27FC236}">
                <a16:creationId xmlns:a16="http://schemas.microsoft.com/office/drawing/2014/main" id="{DD96364F-BE77-190D-8183-35A0006B7460}"/>
              </a:ext>
            </a:extLst>
          </p:cNvPr>
          <p:cNvPicPr>
            <a:picLocks noChangeAspect="1"/>
          </p:cNvPicPr>
          <p:nvPr userDrawn="1"/>
        </p:nvPicPr>
        <p:blipFill>
          <a:blip r:embed="rId2"/>
          <a:stretch>
            <a:fillRect/>
          </a:stretch>
        </p:blipFill>
        <p:spPr>
          <a:xfrm>
            <a:off x="10601863" y="438768"/>
            <a:ext cx="947005" cy="369332"/>
          </a:xfrm>
          <a:prstGeom prst="rect">
            <a:avLst/>
          </a:prstGeom>
        </p:spPr>
      </p:pic>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8" y="320040"/>
            <a:ext cx="9961786" cy="910449"/>
          </a:xfrm>
          <a:prstGeom prst="rect">
            <a:avLst/>
          </a:prstGeom>
        </p:spPr>
        <p:txBody>
          <a:bodyPr/>
          <a:lstStyle>
            <a:lvl1pPr algn="l">
              <a:defRPr sz="4800">
                <a:solidFill>
                  <a:schemeClr val="accent2"/>
                </a:solidFill>
              </a:defRPr>
            </a:lvl1pPr>
          </a:lstStyle>
          <a:p>
            <a:r>
              <a:rPr lang="en-US"/>
              <a:t>Click to edit Master title style</a:t>
            </a:r>
          </a:p>
        </p:txBody>
      </p:sp>
    </p:spTree>
    <p:extLst>
      <p:ext uri="{BB962C8B-B14F-4D97-AF65-F5344CB8AC3E}">
        <p14:creationId xmlns:p14="http://schemas.microsoft.com/office/powerpoint/2010/main" val="2114402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Wrap-up slide">
    <p:bg>
      <p:bgPr>
        <a:solidFill>
          <a:schemeClr val="bg2"/>
        </a:solidFill>
        <a:effectLst/>
      </p:bgPr>
    </p:bg>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id="{D4D9DAC2-42EF-ACE8-F792-6E7A23741570}"/>
              </a:ext>
            </a:extLst>
          </p:cNvPr>
          <p:cNvSpPr>
            <a:spLocks noGrp="1"/>
          </p:cNvSpPr>
          <p:nvPr>
            <p:ph type="dt" sz="half" idx="2"/>
          </p:nvPr>
        </p:nvSpPr>
        <p:spPr>
          <a:xfrm>
            <a:off x="274319" y="6450479"/>
            <a:ext cx="6939281" cy="259603"/>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pic>
        <p:nvPicPr>
          <p:cNvPr id="3" name="Picture 2" descr="A black and white logo&#10;&#10;AI-generated content may be incorrect.">
            <a:extLst>
              <a:ext uri="{FF2B5EF4-FFF2-40B4-BE49-F238E27FC236}">
                <a16:creationId xmlns:a16="http://schemas.microsoft.com/office/drawing/2014/main" id="{705614C8-A129-49C4-6D05-1C6EB21746D1}"/>
              </a:ext>
            </a:extLst>
          </p:cNvPr>
          <p:cNvPicPr>
            <a:picLocks noChangeAspect="1"/>
          </p:cNvPicPr>
          <p:nvPr userDrawn="1"/>
        </p:nvPicPr>
        <p:blipFill>
          <a:blip r:embed="rId2"/>
          <a:stretch>
            <a:fillRect/>
          </a:stretch>
        </p:blipFill>
        <p:spPr>
          <a:xfrm>
            <a:off x="5051912" y="2520217"/>
            <a:ext cx="2041792" cy="796299"/>
          </a:xfrm>
          <a:prstGeom prst="rect">
            <a:avLst/>
          </a:prstGeom>
        </p:spPr>
      </p:pic>
      <p:sp>
        <p:nvSpPr>
          <p:cNvPr id="5" name="TextBox 4">
            <a:extLst>
              <a:ext uri="{FF2B5EF4-FFF2-40B4-BE49-F238E27FC236}">
                <a16:creationId xmlns:a16="http://schemas.microsoft.com/office/drawing/2014/main" id="{0985E45E-90E6-C7E5-566B-243ABD36C59C}"/>
              </a:ext>
            </a:extLst>
          </p:cNvPr>
          <p:cNvSpPr txBox="1"/>
          <p:nvPr userDrawn="1"/>
        </p:nvSpPr>
        <p:spPr>
          <a:xfrm>
            <a:off x="2703443" y="3621302"/>
            <a:ext cx="6738731" cy="461665"/>
          </a:xfrm>
          <a:prstGeom prst="rect">
            <a:avLst/>
          </a:prstGeom>
          <a:noFill/>
        </p:spPr>
        <p:txBody>
          <a:bodyPr wrap="square">
            <a:spAutoFit/>
          </a:bodyPr>
          <a:lstStyle/>
          <a:p>
            <a:pPr algn="ctr"/>
            <a:r>
              <a:rPr lang="en-US" sz="2400">
                <a:solidFill>
                  <a:srgbClr val="FFFFFF"/>
                </a:solidFill>
              </a:rPr>
              <a:t>MAKE PRICING YOUR COMPETITIVE ADVANTAGE</a:t>
            </a:r>
          </a:p>
        </p:txBody>
      </p:sp>
    </p:spTree>
    <p:extLst>
      <p:ext uri="{BB962C8B-B14F-4D97-AF65-F5344CB8AC3E}">
        <p14:creationId xmlns:p14="http://schemas.microsoft.com/office/powerpoint/2010/main" val="37088525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 Column-with Subtitle-Light">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4" name="Title 5">
            <a:extLst>
              <a:ext uri="{FF2B5EF4-FFF2-40B4-BE49-F238E27FC236}">
                <a16:creationId xmlns:a16="http://schemas.microsoft.com/office/drawing/2014/main" id="{4B661B95-F5DA-5764-C3A5-1EFF47B23415}"/>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5F2CCEB3-DFC0-558F-994E-496883D0FB83}"/>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9" name="Text Placeholder 5">
            <a:extLst>
              <a:ext uri="{FF2B5EF4-FFF2-40B4-BE49-F238E27FC236}">
                <a16:creationId xmlns:a16="http://schemas.microsoft.com/office/drawing/2014/main" id="{A767CCF4-DB4A-958A-A61F-2E8D5F47F54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5">
            <a:extLst>
              <a:ext uri="{FF2B5EF4-FFF2-40B4-BE49-F238E27FC236}">
                <a16:creationId xmlns:a16="http://schemas.microsoft.com/office/drawing/2014/main" id="{3D9043E4-02F0-DE3F-3C60-65CAA515476D}"/>
              </a:ext>
            </a:extLst>
          </p:cNvPr>
          <p:cNvSpPr>
            <a:spLocks noGrp="1"/>
          </p:cNvSpPr>
          <p:nvPr>
            <p:ph type="body" sz="quarter" idx="13"/>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11">
            <a:extLst>
              <a:ext uri="{FF2B5EF4-FFF2-40B4-BE49-F238E27FC236}">
                <a16:creationId xmlns:a16="http://schemas.microsoft.com/office/drawing/2014/main" id="{74CF45E2-015A-7E5B-4F76-935A1F413B45}"/>
              </a:ext>
            </a:extLst>
          </p:cNvPr>
          <p:cNvSpPr>
            <a:spLocks noGrp="1"/>
          </p:cNvSpPr>
          <p:nvPr>
            <p:ph type="body" sz="quarter" idx="14"/>
          </p:nvPr>
        </p:nvSpPr>
        <p:spPr>
          <a:xfrm>
            <a:off x="639763" y="2011363"/>
            <a:ext cx="5029199"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4" name="Text Placeholder 11">
            <a:extLst>
              <a:ext uri="{FF2B5EF4-FFF2-40B4-BE49-F238E27FC236}">
                <a16:creationId xmlns:a16="http://schemas.microsoft.com/office/drawing/2014/main" id="{23454C75-7D6F-90B5-73F8-F759AB74880D}"/>
              </a:ext>
            </a:extLst>
          </p:cNvPr>
          <p:cNvSpPr>
            <a:spLocks noGrp="1"/>
          </p:cNvSpPr>
          <p:nvPr>
            <p:ph type="body" sz="quarter" idx="15"/>
          </p:nvPr>
        </p:nvSpPr>
        <p:spPr>
          <a:xfrm>
            <a:off x="6519668" y="2011363"/>
            <a:ext cx="5029192"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Tree>
    <p:extLst>
      <p:ext uri="{BB962C8B-B14F-4D97-AF65-F5344CB8AC3E}">
        <p14:creationId xmlns:p14="http://schemas.microsoft.com/office/powerpoint/2010/main" val="3191916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Text-Design-1-Dark">
    <p:spTree>
      <p:nvGrpSpPr>
        <p:cNvPr id="1" name=""/>
        <p:cNvGrpSpPr/>
        <p:nvPr/>
      </p:nvGrpSpPr>
      <p:grpSpPr>
        <a:xfrm>
          <a:off x="0" y="0"/>
          <a:ext cx="0" cy="0"/>
          <a:chOff x="0" y="0"/>
          <a:chExt cx="0" cy="0"/>
        </a:xfrm>
      </p:grpSpPr>
      <p:pic>
        <p:nvPicPr>
          <p:cNvPr id="4" name="Picture 3" descr="A green and black background&#10;&#10;AI-generated content may be incorrect.">
            <a:extLst>
              <a:ext uri="{FF2B5EF4-FFF2-40B4-BE49-F238E27FC236}">
                <a16:creationId xmlns:a16="http://schemas.microsoft.com/office/drawing/2014/main" id="{677AAD0C-4378-6FCA-683F-74E8C9EC69ED}"/>
              </a:ext>
            </a:extLst>
          </p:cNvPr>
          <p:cNvPicPr>
            <a:picLocks noChangeAspect="1"/>
          </p:cNvPicPr>
          <p:nvPr userDrawn="1"/>
        </p:nvPicPr>
        <p:blipFill>
          <a:blip r:embed="rId2"/>
          <a:srcRect l="29576" t="24347" r="4407" b="16144"/>
          <a:stretch>
            <a:fillRect/>
          </a:stretch>
        </p:blipFill>
        <p:spPr>
          <a:xfrm>
            <a:off x="0" y="0"/>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Tree>
    <p:extLst>
      <p:ext uri="{BB962C8B-B14F-4D97-AF65-F5344CB8AC3E}">
        <p14:creationId xmlns:p14="http://schemas.microsoft.com/office/powerpoint/2010/main" val="186701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Picture-Ligh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12E3166-B22D-A9D3-7F4E-1588568B1376}"/>
              </a:ext>
            </a:extLst>
          </p:cNvPr>
          <p:cNvSpPr>
            <a:spLocks noGrp="1"/>
          </p:cNvSpPr>
          <p:nvPr>
            <p:ph type="dt" sz="half" idx="10"/>
          </p:nvPr>
        </p:nvSpPr>
        <p:spPr/>
        <p:txBody>
          <a:bodyPr/>
          <a:lstStyle>
            <a:lvl1pPr>
              <a:defRPr>
                <a:solidFill>
                  <a:schemeClr val="accent6"/>
                </a:solidFill>
              </a:defRPr>
            </a:lvl1pPr>
          </a:lstStyle>
          <a:p>
            <a:r>
              <a:rPr lang="en-US"/>
              <a:t>© 2026 Price fx AG. All rights reserved. Pricefx® is a registered trademark of Price fx AG.</a:t>
            </a:r>
          </a:p>
        </p:txBody>
      </p:sp>
      <p:pic>
        <p:nvPicPr>
          <p:cNvPr id="7" name="Picture 6" descr="A green and black logo&#10;&#10;AI-generated content may be incorrect.">
            <a:extLst>
              <a:ext uri="{FF2B5EF4-FFF2-40B4-BE49-F238E27FC236}">
                <a16:creationId xmlns:a16="http://schemas.microsoft.com/office/drawing/2014/main" id="{585B2786-C287-CE42-B747-CA52C0CFB8E5}"/>
              </a:ext>
            </a:extLst>
          </p:cNvPr>
          <p:cNvPicPr>
            <a:picLocks noChangeAspect="1"/>
          </p:cNvPicPr>
          <p:nvPr userDrawn="1"/>
        </p:nvPicPr>
        <p:blipFill>
          <a:blip r:embed="rId2"/>
          <a:stretch>
            <a:fillRect/>
          </a:stretch>
        </p:blipFill>
        <p:spPr>
          <a:xfrm>
            <a:off x="640080" y="473636"/>
            <a:ext cx="947005" cy="369332"/>
          </a:xfrm>
          <a:prstGeom prst="rect">
            <a:avLst/>
          </a:prstGeom>
        </p:spPr>
      </p:pic>
      <p:sp>
        <p:nvSpPr>
          <p:cNvPr id="9" name="Text Placeholder 28">
            <a:extLst>
              <a:ext uri="{FF2B5EF4-FFF2-40B4-BE49-F238E27FC236}">
                <a16:creationId xmlns:a16="http://schemas.microsoft.com/office/drawing/2014/main" id="{E8C3D0D6-9432-FB4C-B112-C3062B0BE153}"/>
              </a:ext>
            </a:extLst>
          </p:cNvPr>
          <p:cNvSpPr>
            <a:spLocks noGrp="1"/>
          </p:cNvSpPr>
          <p:nvPr>
            <p:ph type="body" sz="quarter" idx="19" hasCustomPrompt="1"/>
          </p:nvPr>
        </p:nvSpPr>
        <p:spPr>
          <a:xfrm>
            <a:off x="621972" y="5089404"/>
            <a:ext cx="6591628" cy="914400"/>
          </a:xfrm>
          <a:prstGeom prst="rect">
            <a:avLst/>
          </a:prstGeom>
        </p:spPr>
        <p:txBody>
          <a:bodyPr/>
          <a:lstStyle>
            <a:lvl1pPr>
              <a:buNone/>
              <a:defRPr sz="1800" b="0" i="0" spc="380" baseline="0">
                <a:solidFill>
                  <a:schemeClr val="accent4"/>
                </a:solidFill>
                <a:latin typeface="Aptos" panose="020B0004020202020204" pitchFamily="34" charset="0"/>
              </a:defRPr>
            </a:lvl1pPr>
            <a:lvl2pPr>
              <a:buNone/>
              <a:defRPr sz="1800" b="0" i="0" spc="380" baseline="0">
                <a:solidFill>
                  <a:schemeClr val="accent2"/>
                </a:solidFill>
                <a:latin typeface="Aptos" panose="020B0004020202020204" pitchFamily="34" charset="0"/>
              </a:defRPr>
            </a:lvl2pPr>
            <a:lvl3pPr>
              <a:buNone/>
              <a:defRPr sz="1800" b="0" i="0" spc="380" baseline="0">
                <a:solidFill>
                  <a:schemeClr val="accent2"/>
                </a:solidFill>
                <a:latin typeface="Aptos" panose="020B0004020202020204" pitchFamily="34" charset="0"/>
              </a:defRPr>
            </a:lvl3pPr>
            <a:lvl4pPr>
              <a:buNone/>
              <a:defRPr sz="1800" b="0" i="0" spc="380" baseline="0">
                <a:solidFill>
                  <a:schemeClr val="accent2"/>
                </a:solidFill>
                <a:latin typeface="Aptos" panose="020B0004020202020204" pitchFamily="34" charset="0"/>
              </a:defRPr>
            </a:lvl4pPr>
            <a:lvl5pPr>
              <a:buNone/>
              <a:defRPr sz="1800" b="0" i="0" spc="380" baseline="0">
                <a:solidFill>
                  <a:schemeClr val="accent2"/>
                </a:solidFill>
                <a:latin typeface="Aptos" panose="020B0004020202020204" pitchFamily="34" charset="0"/>
              </a:defRPr>
            </a:lvl5pPr>
          </a:lstStyle>
          <a:p>
            <a:pPr lvl="0"/>
            <a:r>
              <a:rPr lang="en-US"/>
              <a:t>CLICK TO EDIT MASTER TEXT</a:t>
            </a:r>
          </a:p>
        </p:txBody>
      </p:sp>
      <p:sp>
        <p:nvSpPr>
          <p:cNvPr id="11" name="Title 8">
            <a:extLst>
              <a:ext uri="{FF2B5EF4-FFF2-40B4-BE49-F238E27FC236}">
                <a16:creationId xmlns:a16="http://schemas.microsoft.com/office/drawing/2014/main" id="{F37FE5CB-BD65-CA9B-5C3F-E5A7AB7BC013}"/>
              </a:ext>
            </a:extLst>
          </p:cNvPr>
          <p:cNvSpPr>
            <a:spLocks noGrp="1"/>
          </p:cNvSpPr>
          <p:nvPr>
            <p:ph type="title"/>
          </p:nvPr>
        </p:nvSpPr>
        <p:spPr>
          <a:xfrm>
            <a:off x="676836" y="1300870"/>
            <a:ext cx="6591628" cy="3184219"/>
          </a:xfrm>
          <a:prstGeom prst="rect">
            <a:avLst/>
          </a:prstGeom>
        </p:spPr>
        <p:txBody>
          <a:bodyPr/>
          <a:lstStyle>
            <a:lvl1pPr>
              <a:defRPr sz="6600">
                <a:solidFill>
                  <a:srgbClr val="517A27"/>
                </a:solidFill>
              </a:defRPr>
            </a:lvl1pPr>
          </a:lstStyle>
          <a:p>
            <a:r>
              <a:rPr lang="en-US"/>
              <a:t>Click to edit Master title style</a:t>
            </a:r>
          </a:p>
        </p:txBody>
      </p:sp>
      <p:sp>
        <p:nvSpPr>
          <p:cNvPr id="12" name="Picture Placeholder 11">
            <a:extLst>
              <a:ext uri="{FF2B5EF4-FFF2-40B4-BE49-F238E27FC236}">
                <a16:creationId xmlns:a16="http://schemas.microsoft.com/office/drawing/2014/main" id="{1219CF9F-2D1F-92A3-B7B8-BA0CA726F6E2}"/>
              </a:ext>
            </a:extLst>
          </p:cNvPr>
          <p:cNvSpPr>
            <a:spLocks noGrp="1"/>
          </p:cNvSpPr>
          <p:nvPr>
            <p:ph type="pic" sz="quarter" idx="21"/>
          </p:nvPr>
        </p:nvSpPr>
        <p:spPr>
          <a:xfrm>
            <a:off x="8025941" y="659566"/>
            <a:ext cx="3525979" cy="5380423"/>
          </a:xfrm>
          <a:custGeom>
            <a:avLst/>
            <a:gdLst>
              <a:gd name="csX0" fmla="*/ 152040 w 3525979"/>
              <a:gd name="csY0" fmla="*/ 0 h 5434932"/>
              <a:gd name="csX1" fmla="*/ 3373939 w 3525979"/>
              <a:gd name="csY1" fmla="*/ 0 h 5434932"/>
              <a:gd name="csX2" fmla="*/ 3525979 w 3525979"/>
              <a:gd name="csY2" fmla="*/ 152040 h 5434932"/>
              <a:gd name="csX3" fmla="*/ 3525979 w 3525979"/>
              <a:gd name="csY3" fmla="*/ 5282892 h 5434932"/>
              <a:gd name="csX4" fmla="*/ 3373939 w 3525979"/>
              <a:gd name="csY4" fmla="*/ 5434932 h 5434932"/>
              <a:gd name="csX5" fmla="*/ 152040 w 3525979"/>
              <a:gd name="csY5" fmla="*/ 5434932 h 5434932"/>
              <a:gd name="csX6" fmla="*/ 0 w 3525979"/>
              <a:gd name="csY6" fmla="*/ 5282892 h 5434932"/>
              <a:gd name="csX7" fmla="*/ 0 w 3525979"/>
              <a:gd name="csY7" fmla="*/ 152040 h 5434932"/>
              <a:gd name="csX8" fmla="*/ 152040 w 3525979"/>
              <a:gd name="csY8" fmla="*/ 0 h 543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5979" h="5434932">
                <a:moveTo>
                  <a:pt x="152040" y="0"/>
                </a:moveTo>
                <a:lnTo>
                  <a:pt x="3373939" y="0"/>
                </a:lnTo>
                <a:cubicBezTo>
                  <a:pt x="3457908" y="0"/>
                  <a:pt x="3525979" y="68071"/>
                  <a:pt x="3525979" y="152040"/>
                </a:cubicBezTo>
                <a:lnTo>
                  <a:pt x="3525979" y="5282892"/>
                </a:lnTo>
                <a:cubicBezTo>
                  <a:pt x="3525979" y="5366861"/>
                  <a:pt x="3457908" y="5434932"/>
                  <a:pt x="3373939" y="5434932"/>
                </a:cubicBezTo>
                <a:lnTo>
                  <a:pt x="152040" y="5434932"/>
                </a:lnTo>
                <a:cubicBezTo>
                  <a:pt x="68071" y="5434932"/>
                  <a:pt x="0" y="5366861"/>
                  <a:pt x="0" y="5282892"/>
                </a:cubicBezTo>
                <a:lnTo>
                  <a:pt x="0" y="152040"/>
                </a:lnTo>
                <a:cubicBezTo>
                  <a:pt x="0" y="68071"/>
                  <a:pt x="68071" y="0"/>
                  <a:pt x="152040"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6345401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Subhead-2-Column-Text-Light">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4" name="Title 5">
            <a:extLst>
              <a:ext uri="{FF2B5EF4-FFF2-40B4-BE49-F238E27FC236}">
                <a16:creationId xmlns:a16="http://schemas.microsoft.com/office/drawing/2014/main" id="{4B661B95-F5DA-5764-C3A5-1EFF47B23415}"/>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5F2CCEB3-DFC0-558F-994E-496883D0FB83}"/>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13225693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with Top Subhead-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rgbClr val="517927"/>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chemeClr val="accent6"/>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5" name="Text Placeholder 4">
            <a:extLst>
              <a:ext uri="{FF2B5EF4-FFF2-40B4-BE49-F238E27FC236}">
                <a16:creationId xmlns:a16="http://schemas.microsoft.com/office/drawing/2014/main" id="{C8C2FCF8-EA40-63B7-9E54-E2DD910558EC}"/>
              </a:ext>
            </a:extLst>
          </p:cNvPr>
          <p:cNvSpPr>
            <a:spLocks noGrp="1"/>
          </p:cNvSpPr>
          <p:nvPr>
            <p:ph type="body" sz="quarter" idx="11"/>
          </p:nvPr>
        </p:nvSpPr>
        <p:spPr>
          <a:xfrm>
            <a:off x="640077" y="3429000"/>
            <a:ext cx="6380002" cy="914400"/>
          </a:xfrm>
          <a:prstGeom prst="rect">
            <a:avLst/>
          </a:prstGeom>
        </p:spPr>
        <p:txBody>
          <a:bodyPr/>
          <a:lstStyle>
            <a:lvl1pPr>
              <a:buNone/>
              <a:defRPr sz="1800">
                <a:solidFill>
                  <a:schemeClr val="accent4"/>
                </a:solidFill>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 Master text styles</a:t>
            </a:r>
          </a:p>
        </p:txBody>
      </p:sp>
      <p:pic>
        <p:nvPicPr>
          <p:cNvPr id="4" name="Picture 3" descr="A green and black logo&#10;&#10;AI-generated content may be incorrect.">
            <a:extLst>
              <a:ext uri="{FF2B5EF4-FFF2-40B4-BE49-F238E27FC236}">
                <a16:creationId xmlns:a16="http://schemas.microsoft.com/office/drawing/2014/main" id="{67B25438-4DE8-2209-9000-EFDE510C043A}"/>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27334299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One Big Point - Option 2 with Image-L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02049CB-8AEA-103D-3495-2363E073522A}"/>
              </a:ext>
            </a:extLst>
          </p:cNvPr>
          <p:cNvSpPr/>
          <p:nvPr userDrawn="1"/>
        </p:nvSpPr>
        <p:spPr>
          <a:xfrm>
            <a:off x="-1" y="3429000"/>
            <a:ext cx="4389120" cy="350215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E914F8C2-A0DC-C22C-5D1D-1F14587BB87A}"/>
              </a:ext>
            </a:extLst>
          </p:cNvPr>
          <p:cNvSpPr>
            <a:spLocks noGrp="1"/>
          </p:cNvSpPr>
          <p:nvPr>
            <p:ph type="pic" sz="quarter" idx="11"/>
          </p:nvPr>
        </p:nvSpPr>
        <p:spPr>
          <a:xfrm>
            <a:off x="4389121" y="3429000"/>
            <a:ext cx="7802880" cy="3429000"/>
          </a:xfrm>
          <a:prstGeom prst="rect">
            <a:avLst/>
          </a:prstGeom>
          <a:noFill/>
          <a:ln>
            <a:noFill/>
          </a:ln>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rgbClr val="517927"/>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chemeClr val="accent6"/>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4" name="Picture 3" descr="A green and black logo&#10;&#10;AI-generated content may be incorrect.">
            <a:extLst>
              <a:ext uri="{FF2B5EF4-FFF2-40B4-BE49-F238E27FC236}">
                <a16:creationId xmlns:a16="http://schemas.microsoft.com/office/drawing/2014/main" id="{BFD09470-56B9-EA9C-F5DD-CD810B460866}"/>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11936490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Column-with Subtitl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8" name="Title 5">
            <a:extLst>
              <a:ext uri="{FF2B5EF4-FFF2-40B4-BE49-F238E27FC236}">
                <a16:creationId xmlns:a16="http://schemas.microsoft.com/office/drawing/2014/main" id="{A4D7A447-E53D-E2DC-4847-006A95484957}"/>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9" name="Text Placeholder 4">
            <a:extLst>
              <a:ext uri="{FF2B5EF4-FFF2-40B4-BE49-F238E27FC236}">
                <a16:creationId xmlns:a16="http://schemas.microsoft.com/office/drawing/2014/main" id="{34C8A674-8CCB-09E1-3A5A-FEFE3265091D}"/>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20485601-FA8C-6E22-5935-73004B0E3C8A}"/>
              </a:ext>
            </a:extLst>
          </p:cNvPr>
          <p:cNvSpPr>
            <a:spLocks noGrp="1"/>
          </p:cNvSpPr>
          <p:nvPr>
            <p:ph sz="quarter" idx="20"/>
          </p:nvPr>
        </p:nvSpPr>
        <p:spPr>
          <a:xfrm>
            <a:off x="640078" y="1755792"/>
            <a:ext cx="10908790" cy="4251325"/>
          </a:xfrm>
          <a:prstGeom prst="rect">
            <a:avLst/>
          </a:prstGeom>
        </p:spPr>
        <p:txBody>
          <a:bodyPr/>
          <a:lstStyle>
            <a:lvl1pPr>
              <a:defRPr sz="1800" b="0" i="0">
                <a:solidFill>
                  <a:schemeClr val="accent4"/>
                </a:solidFill>
                <a:latin typeface="Aptos Light" panose="020B0004020202020204" pitchFamily="34" charset="0"/>
              </a:defRPr>
            </a:lvl1pPr>
            <a:lvl2pPr>
              <a:defRPr sz="1600" b="0" i="0">
                <a:solidFill>
                  <a:schemeClr val="accent4"/>
                </a:solidFill>
                <a:latin typeface="Aptos Light" panose="020B0004020202020204" pitchFamily="34" charset="0"/>
              </a:defRPr>
            </a:lvl2pPr>
            <a:lvl3pPr>
              <a:defRPr sz="1400" b="0" i="0">
                <a:solidFill>
                  <a:schemeClr val="accent4"/>
                </a:solidFill>
                <a:latin typeface="Aptos Light" panose="020B0004020202020204" pitchFamily="34" charset="0"/>
              </a:defRPr>
            </a:lvl3pPr>
            <a:lvl4pPr>
              <a:defRPr sz="1200" b="0" i="0">
                <a:solidFill>
                  <a:schemeClr val="accent4"/>
                </a:solidFill>
                <a:latin typeface="Aptos Light" panose="020B00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A green and black logo&#10;&#10;AI-generated content may be incorrect.">
            <a:extLst>
              <a:ext uri="{FF2B5EF4-FFF2-40B4-BE49-F238E27FC236}">
                <a16:creationId xmlns:a16="http://schemas.microsoft.com/office/drawing/2014/main" id="{1A404B2C-E33D-A1AC-444C-FFFC640650AD}"/>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41879481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 Column-No Subtitl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8" name="Title 5">
            <a:extLst>
              <a:ext uri="{FF2B5EF4-FFF2-40B4-BE49-F238E27FC236}">
                <a16:creationId xmlns:a16="http://schemas.microsoft.com/office/drawing/2014/main" id="{A4D7A447-E53D-E2DC-4847-006A95484957}"/>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12" name="Content Placeholder 2">
            <a:extLst>
              <a:ext uri="{FF2B5EF4-FFF2-40B4-BE49-F238E27FC236}">
                <a16:creationId xmlns:a16="http://schemas.microsoft.com/office/drawing/2014/main" id="{20485601-FA8C-6E22-5935-73004B0E3C8A}"/>
              </a:ext>
            </a:extLst>
          </p:cNvPr>
          <p:cNvSpPr>
            <a:spLocks noGrp="1"/>
          </p:cNvSpPr>
          <p:nvPr>
            <p:ph sz="quarter" idx="20"/>
          </p:nvPr>
        </p:nvSpPr>
        <p:spPr>
          <a:xfrm>
            <a:off x="640078" y="1755792"/>
            <a:ext cx="10908790" cy="4251325"/>
          </a:xfrm>
          <a:prstGeom prst="rect">
            <a:avLst/>
          </a:prstGeom>
        </p:spPr>
        <p:txBody>
          <a:bodyPr/>
          <a:lstStyle>
            <a:lvl1pPr>
              <a:defRPr sz="1800" b="0" i="0">
                <a:solidFill>
                  <a:schemeClr val="accent4"/>
                </a:solidFill>
                <a:latin typeface="Aptos Light" panose="020B0004020202020204" pitchFamily="34" charset="0"/>
              </a:defRPr>
            </a:lvl1pPr>
            <a:lvl2pPr>
              <a:defRPr sz="1600" b="0" i="0">
                <a:solidFill>
                  <a:schemeClr val="accent4"/>
                </a:solidFill>
                <a:latin typeface="Aptos Light" panose="020B0004020202020204" pitchFamily="34" charset="0"/>
              </a:defRPr>
            </a:lvl2pPr>
            <a:lvl3pPr>
              <a:defRPr sz="1400" b="0" i="0">
                <a:solidFill>
                  <a:schemeClr val="accent4"/>
                </a:solidFill>
                <a:latin typeface="Aptos Light" panose="020B0004020202020204" pitchFamily="34" charset="0"/>
              </a:defRPr>
            </a:lvl3pPr>
            <a:lvl4pPr>
              <a:defRPr sz="1200" b="0" i="0">
                <a:solidFill>
                  <a:schemeClr val="accent4"/>
                </a:solidFill>
                <a:latin typeface="Aptos Light" panose="020B00040202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A green and black logo&#10;&#10;AI-generated content may be incorrect.">
            <a:extLst>
              <a:ext uri="{FF2B5EF4-FFF2-40B4-BE49-F238E27FC236}">
                <a16:creationId xmlns:a16="http://schemas.microsoft.com/office/drawing/2014/main" id="{191691F9-FDAF-0D8F-E14D-353119160DDF}"/>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38961923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 Column-Chart-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7" y="320040"/>
            <a:ext cx="10908791" cy="865293"/>
          </a:xfrm>
          <a:prstGeom prst="rect">
            <a:avLst/>
          </a:prstGeom>
        </p:spPr>
        <p:txBody>
          <a:bodyPr/>
          <a:lstStyle>
            <a:lvl1pPr algn="l">
              <a:defRPr sz="4800">
                <a:solidFill>
                  <a:srgbClr val="517A27"/>
                </a:solidFill>
              </a:defRPr>
            </a:lvl1pPr>
          </a:lstStyle>
          <a:p>
            <a:r>
              <a:rPr lang="en-US"/>
              <a:t>Click to edit Master title style</a:t>
            </a:r>
          </a:p>
        </p:txBody>
      </p:sp>
      <p:sp>
        <p:nvSpPr>
          <p:cNvPr id="6" name="Chart Placeholder 5">
            <a:extLst>
              <a:ext uri="{FF2B5EF4-FFF2-40B4-BE49-F238E27FC236}">
                <a16:creationId xmlns:a16="http://schemas.microsoft.com/office/drawing/2014/main" id="{CE6B58FC-5C6A-823C-DC56-5BAD34856366}"/>
              </a:ext>
            </a:extLst>
          </p:cNvPr>
          <p:cNvSpPr>
            <a:spLocks noGrp="1"/>
          </p:cNvSpPr>
          <p:nvPr>
            <p:ph type="chart" sz="quarter" idx="10"/>
          </p:nvPr>
        </p:nvSpPr>
        <p:spPr>
          <a:xfrm>
            <a:off x="639763" y="1828800"/>
            <a:ext cx="10909300" cy="4114800"/>
          </a:xfrm>
          <a:prstGeom prst="rect">
            <a:avLst/>
          </a:prstGeom>
        </p:spPr>
        <p:txBody>
          <a:bodyPr/>
          <a:lstStyle/>
          <a:p>
            <a:endParaRPr lang="en-US"/>
          </a:p>
        </p:txBody>
      </p:sp>
      <p:sp>
        <p:nvSpPr>
          <p:cNvPr id="8" name="Text Placeholder 7">
            <a:extLst>
              <a:ext uri="{FF2B5EF4-FFF2-40B4-BE49-F238E27FC236}">
                <a16:creationId xmlns:a16="http://schemas.microsoft.com/office/drawing/2014/main" id="{94E6B50C-56F0-DBE0-D4B2-B91E196C7DFE}"/>
              </a:ext>
            </a:extLst>
          </p:cNvPr>
          <p:cNvSpPr>
            <a:spLocks noGrp="1"/>
          </p:cNvSpPr>
          <p:nvPr>
            <p:ph type="body" sz="quarter" idx="11"/>
          </p:nvPr>
        </p:nvSpPr>
        <p:spPr>
          <a:xfrm>
            <a:off x="639763" y="1097280"/>
            <a:ext cx="10909300" cy="411480"/>
          </a:xfrm>
          <a:prstGeom prst="rect">
            <a:avLst/>
          </a:prstGeom>
        </p:spPr>
        <p:txBody>
          <a:bodyPr/>
          <a:lstStyle>
            <a:lvl1pPr>
              <a:buNone/>
              <a:defRPr sz="2200" b="0" i="0">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26817952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hart-Text-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7" y="320040"/>
            <a:ext cx="10908791" cy="865293"/>
          </a:xfrm>
          <a:prstGeom prst="rect">
            <a:avLst/>
          </a:prstGeom>
        </p:spPr>
        <p:txBody>
          <a:bodyPr/>
          <a:lstStyle>
            <a:lvl1pPr algn="l">
              <a:defRPr sz="4800">
                <a:solidFill>
                  <a:srgbClr val="517927"/>
                </a:solidFill>
              </a:defRPr>
            </a:lvl1pPr>
          </a:lstStyle>
          <a:p>
            <a:r>
              <a:rPr lang="en-US"/>
              <a:t>Click to edit Master title style</a:t>
            </a:r>
          </a:p>
        </p:txBody>
      </p:sp>
      <p:sp>
        <p:nvSpPr>
          <p:cNvPr id="6" name="Chart Placeholder 5">
            <a:extLst>
              <a:ext uri="{FF2B5EF4-FFF2-40B4-BE49-F238E27FC236}">
                <a16:creationId xmlns:a16="http://schemas.microsoft.com/office/drawing/2014/main" id="{CE6B58FC-5C6A-823C-DC56-5BAD34856366}"/>
              </a:ext>
            </a:extLst>
          </p:cNvPr>
          <p:cNvSpPr>
            <a:spLocks noGrp="1"/>
          </p:cNvSpPr>
          <p:nvPr>
            <p:ph type="chart" sz="quarter" idx="10"/>
          </p:nvPr>
        </p:nvSpPr>
        <p:spPr>
          <a:xfrm>
            <a:off x="639763" y="1828800"/>
            <a:ext cx="6573837" cy="4114800"/>
          </a:xfrm>
          <a:prstGeom prst="rect">
            <a:avLst/>
          </a:prstGeom>
        </p:spPr>
        <p:txBody>
          <a:bodyPr/>
          <a:lstStyle/>
          <a:p>
            <a:endParaRPr lang="en-US"/>
          </a:p>
        </p:txBody>
      </p:sp>
      <p:sp>
        <p:nvSpPr>
          <p:cNvPr id="8" name="Text Placeholder 7">
            <a:extLst>
              <a:ext uri="{FF2B5EF4-FFF2-40B4-BE49-F238E27FC236}">
                <a16:creationId xmlns:a16="http://schemas.microsoft.com/office/drawing/2014/main" id="{94E6B50C-56F0-DBE0-D4B2-B91E196C7DFE}"/>
              </a:ext>
            </a:extLst>
          </p:cNvPr>
          <p:cNvSpPr>
            <a:spLocks noGrp="1"/>
          </p:cNvSpPr>
          <p:nvPr>
            <p:ph type="body" sz="quarter" idx="11"/>
          </p:nvPr>
        </p:nvSpPr>
        <p:spPr>
          <a:xfrm>
            <a:off x="639763" y="1097280"/>
            <a:ext cx="10909300" cy="411480"/>
          </a:xfrm>
          <a:prstGeom prst="rect">
            <a:avLst/>
          </a:prstGeom>
        </p:spPr>
        <p:txBody>
          <a:bodyPr/>
          <a:lstStyle>
            <a:lvl1pPr>
              <a:buNone/>
              <a:defRPr sz="2200" b="0" i="0">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4" name="Text Placeholder 3">
            <a:extLst>
              <a:ext uri="{FF2B5EF4-FFF2-40B4-BE49-F238E27FC236}">
                <a16:creationId xmlns:a16="http://schemas.microsoft.com/office/drawing/2014/main" id="{AF584881-A394-B8A0-5C1E-C1866E96F6E3}"/>
              </a:ext>
            </a:extLst>
          </p:cNvPr>
          <p:cNvSpPr>
            <a:spLocks noGrp="1"/>
          </p:cNvSpPr>
          <p:nvPr>
            <p:ph type="body" sz="quarter" idx="12"/>
          </p:nvPr>
        </p:nvSpPr>
        <p:spPr>
          <a:xfrm>
            <a:off x="7662441" y="1828800"/>
            <a:ext cx="3886622" cy="4114800"/>
          </a:xfrm>
          <a:prstGeom prst="rect">
            <a:avLst/>
          </a:prstGeom>
        </p:spPr>
        <p:txBody>
          <a:bodyPr/>
          <a:lstStyle>
            <a:lvl1pPr marL="11113" indent="0">
              <a:lnSpc>
                <a:spcPct val="120000"/>
              </a:lnSpc>
              <a:buNone/>
              <a:tabLst/>
              <a:defRPr sz="1800" b="0" i="0">
                <a:latin typeface="Aptos Light" panose="020B0004020202020204" pitchFamily="34" charset="0"/>
              </a:defRPr>
            </a:lvl1pPr>
            <a:lvl2pPr marL="11113" indent="0">
              <a:buNone/>
              <a:tabLst/>
              <a:defRPr sz="1800"/>
            </a:lvl2pPr>
            <a:lvl3pPr marL="11113" indent="0">
              <a:buNone/>
              <a:tabLst/>
              <a:defRPr sz="1800"/>
            </a:lvl3pPr>
            <a:lvl4pPr marL="11113" indent="0">
              <a:buNone/>
              <a:tabLst/>
              <a:defRPr sz="1800"/>
            </a:lvl4pPr>
            <a:lvl5pPr marL="11113" indent="0">
              <a:buNone/>
              <a:tabLst/>
              <a:defRPr sz="1800"/>
            </a:lvl5pPr>
          </a:lstStyle>
          <a:p>
            <a:pPr lvl="0"/>
            <a:r>
              <a:rPr lang="en-US"/>
              <a:t>Click to edit Master text styles</a:t>
            </a:r>
          </a:p>
        </p:txBody>
      </p:sp>
    </p:spTree>
    <p:extLst>
      <p:ext uri="{BB962C8B-B14F-4D97-AF65-F5344CB8AC3E}">
        <p14:creationId xmlns:p14="http://schemas.microsoft.com/office/powerpoint/2010/main" val="22388743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7" y="320040"/>
            <a:ext cx="9962853" cy="865293"/>
          </a:xfrm>
          <a:prstGeom prst="rect">
            <a:avLst/>
          </a:prstGeom>
        </p:spPr>
        <p:txBody>
          <a:bodyPr/>
          <a:lstStyle>
            <a:lvl1pPr algn="l">
              <a:defRPr sz="4800">
                <a:solidFill>
                  <a:srgbClr val="517927"/>
                </a:solidFill>
              </a:defRPr>
            </a:lvl1pPr>
          </a:lstStyle>
          <a:p>
            <a:r>
              <a:rPr lang="en-US"/>
              <a:t>Click to edit Master title style</a:t>
            </a:r>
          </a:p>
        </p:txBody>
      </p:sp>
      <p:sp>
        <p:nvSpPr>
          <p:cNvPr id="10" name="Text Placeholder 5">
            <a:extLst>
              <a:ext uri="{FF2B5EF4-FFF2-40B4-BE49-F238E27FC236}">
                <a16:creationId xmlns:a16="http://schemas.microsoft.com/office/drawing/2014/main" id="{A2340A64-EFE1-AC6B-722D-774AE0CFB764}"/>
              </a:ext>
            </a:extLst>
          </p:cNvPr>
          <p:cNvSpPr>
            <a:spLocks noGrp="1"/>
          </p:cNvSpPr>
          <p:nvPr>
            <p:ph type="body" sz="quarter" idx="11"/>
          </p:nvPr>
        </p:nvSpPr>
        <p:spPr>
          <a:xfrm>
            <a:off x="639562" y="1097280"/>
            <a:ext cx="9962853" cy="415925"/>
          </a:xfrm>
          <a:prstGeom prst="rect">
            <a:avLst/>
          </a:prstGeom>
        </p:spPr>
        <p:txBody>
          <a:bodyPr/>
          <a:lstStyle>
            <a:lvl1pPr>
              <a:buNone/>
              <a:defRPr sz="2200" b="0" i="0">
                <a:solidFill>
                  <a:schemeClr val="accent6"/>
                </a:solidFill>
                <a:latin typeface="Aptos" panose="020B0004020202020204" pitchFamily="34" charset="0"/>
              </a:defRPr>
            </a:lvl1pPr>
            <a:lvl2pPr>
              <a:buNone/>
              <a:defRPr sz="2200" b="0" i="0">
                <a:solidFill>
                  <a:schemeClr val="accent6"/>
                </a:solidFill>
                <a:latin typeface="Aptos" panose="020B0004020202020204" pitchFamily="34" charset="0"/>
              </a:defRPr>
            </a:lvl2pPr>
            <a:lvl3pPr>
              <a:buNone/>
              <a:defRPr sz="2200" b="0" i="0">
                <a:solidFill>
                  <a:schemeClr val="accent6"/>
                </a:solidFill>
                <a:latin typeface="Aptos" panose="020B0004020202020204" pitchFamily="34" charset="0"/>
              </a:defRPr>
            </a:lvl3pPr>
            <a:lvl4pPr>
              <a:buNone/>
              <a:defRPr sz="2200" b="0" i="0">
                <a:solidFill>
                  <a:schemeClr val="accent6"/>
                </a:solidFill>
                <a:latin typeface="Aptos" panose="020B0004020202020204" pitchFamily="34" charset="0"/>
              </a:defRPr>
            </a:lvl4pPr>
            <a:lvl5pPr>
              <a:buNone/>
              <a:defRPr sz="2200" b="0" i="0">
                <a:solidFill>
                  <a:schemeClr val="accent6"/>
                </a:solidFill>
                <a:latin typeface="Aptos" panose="020B0004020202020204" pitchFamily="34" charset="0"/>
              </a:defRPr>
            </a:lvl5pPr>
          </a:lstStyle>
          <a:p>
            <a:pPr lvl="0"/>
            <a:r>
              <a:rPr lang="en-US"/>
              <a:t>Click to edit Master text styles</a:t>
            </a:r>
          </a:p>
        </p:txBody>
      </p:sp>
      <p:sp>
        <p:nvSpPr>
          <p:cNvPr id="12" name="Table Placeholder 11">
            <a:extLst>
              <a:ext uri="{FF2B5EF4-FFF2-40B4-BE49-F238E27FC236}">
                <a16:creationId xmlns:a16="http://schemas.microsoft.com/office/drawing/2014/main" id="{0D6870DE-2215-E540-0601-B6592175371B}"/>
              </a:ext>
            </a:extLst>
          </p:cNvPr>
          <p:cNvSpPr>
            <a:spLocks noGrp="1"/>
          </p:cNvSpPr>
          <p:nvPr>
            <p:ph type="tbl" sz="quarter" idx="12"/>
          </p:nvPr>
        </p:nvSpPr>
        <p:spPr>
          <a:xfrm>
            <a:off x="639762" y="1828800"/>
            <a:ext cx="10909099" cy="4114800"/>
          </a:xfrm>
          <a:prstGeom prst="rect">
            <a:avLst/>
          </a:prstGeom>
        </p:spPr>
        <p:txBody>
          <a:bodyPr/>
          <a:lstStyle/>
          <a:p>
            <a:endParaRPr lang="en-US"/>
          </a:p>
        </p:txBody>
      </p:sp>
    </p:spTree>
    <p:extLst>
      <p:ext uri="{BB962C8B-B14F-4D97-AF65-F5344CB8AC3E}">
        <p14:creationId xmlns:p14="http://schemas.microsoft.com/office/powerpoint/2010/main" val="3546002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ne Column-with Image Left-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092631" y="2015808"/>
            <a:ext cx="5456237" cy="3886228"/>
          </a:xfrm>
          <a:prstGeom prst="rect">
            <a:avLst/>
          </a:prstGeom>
          <a:noFill/>
          <a:ln>
            <a:noFill/>
          </a:ln>
        </p:spPr>
        <p:txBody>
          <a:bodyPr/>
          <a:lstStyle>
            <a:lvl1pPr>
              <a:buFont typeface="Arial" panose="020B0604020202020204" pitchFamily="34" charset="0"/>
              <a:buChar char="•"/>
              <a:defRPr sz="1800" b="0" i="0">
                <a:solidFill>
                  <a:schemeClr val="accent4"/>
                </a:solidFill>
                <a:latin typeface="Aptos Light" panose="020B0004020202020204" pitchFamily="34" charset="0"/>
              </a:defRPr>
            </a:lvl1pPr>
            <a:lvl2pPr>
              <a:buFont typeface="Arial" panose="020B0604020202020204" pitchFamily="34" charset="0"/>
              <a:buChar char="•"/>
              <a:defRPr sz="1600" b="0" i="0">
                <a:solidFill>
                  <a:schemeClr val="accent4"/>
                </a:solidFill>
                <a:latin typeface="Aptos Light" panose="020B0004020202020204" pitchFamily="34" charset="0"/>
              </a:defRPr>
            </a:lvl2pPr>
            <a:lvl3pPr>
              <a:buFont typeface="Arial" panose="020B0604020202020204" pitchFamily="34" charset="0"/>
              <a:buChar char="•"/>
              <a:defRPr sz="1400" b="0" i="0">
                <a:solidFill>
                  <a:schemeClr val="accent4"/>
                </a:solidFill>
                <a:latin typeface="Aptos Light" panose="020B0004020202020204" pitchFamily="34" charset="0"/>
              </a:defRPr>
            </a:lvl3pPr>
            <a:lvl4pPr>
              <a:buFont typeface="Arial" panose="020B0604020202020204" pitchFamily="34" charset="0"/>
              <a:buChar char="•"/>
              <a:defRPr sz="1200" b="0" i="0">
                <a:solidFill>
                  <a:schemeClr val="accent4"/>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0B858AF1-4BA9-060B-EA2B-CC503A6AB812}"/>
              </a:ext>
            </a:extLst>
          </p:cNvPr>
          <p:cNvSpPr>
            <a:spLocks noGrp="1"/>
          </p:cNvSpPr>
          <p:nvPr>
            <p:ph type="pic" sz="quarter" idx="21"/>
          </p:nvPr>
        </p:nvSpPr>
        <p:spPr>
          <a:xfrm>
            <a:off x="639763" y="1993381"/>
            <a:ext cx="5029200" cy="3908656"/>
          </a:xfrm>
          <a:custGeom>
            <a:avLst/>
            <a:gdLst>
              <a:gd name="csX0" fmla="*/ 152040 w 3525979"/>
              <a:gd name="csY0" fmla="*/ 0 h 5434932"/>
              <a:gd name="csX1" fmla="*/ 3373939 w 3525979"/>
              <a:gd name="csY1" fmla="*/ 0 h 5434932"/>
              <a:gd name="csX2" fmla="*/ 3525979 w 3525979"/>
              <a:gd name="csY2" fmla="*/ 152040 h 5434932"/>
              <a:gd name="csX3" fmla="*/ 3525979 w 3525979"/>
              <a:gd name="csY3" fmla="*/ 5282892 h 5434932"/>
              <a:gd name="csX4" fmla="*/ 3373939 w 3525979"/>
              <a:gd name="csY4" fmla="*/ 5434932 h 5434932"/>
              <a:gd name="csX5" fmla="*/ 152040 w 3525979"/>
              <a:gd name="csY5" fmla="*/ 5434932 h 5434932"/>
              <a:gd name="csX6" fmla="*/ 0 w 3525979"/>
              <a:gd name="csY6" fmla="*/ 5282892 h 5434932"/>
              <a:gd name="csX7" fmla="*/ 0 w 3525979"/>
              <a:gd name="csY7" fmla="*/ 152040 h 5434932"/>
              <a:gd name="csX8" fmla="*/ 152040 w 3525979"/>
              <a:gd name="csY8" fmla="*/ 0 h 543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5979" h="5434932">
                <a:moveTo>
                  <a:pt x="152040" y="0"/>
                </a:moveTo>
                <a:lnTo>
                  <a:pt x="3373939" y="0"/>
                </a:lnTo>
                <a:cubicBezTo>
                  <a:pt x="3457908" y="0"/>
                  <a:pt x="3525979" y="68071"/>
                  <a:pt x="3525979" y="152040"/>
                </a:cubicBezTo>
                <a:lnTo>
                  <a:pt x="3525979" y="5282892"/>
                </a:lnTo>
                <a:cubicBezTo>
                  <a:pt x="3525979" y="5366861"/>
                  <a:pt x="3457908" y="5434932"/>
                  <a:pt x="3373939" y="5434932"/>
                </a:cubicBezTo>
                <a:lnTo>
                  <a:pt x="152040" y="5434932"/>
                </a:lnTo>
                <a:cubicBezTo>
                  <a:pt x="68071" y="5434932"/>
                  <a:pt x="0" y="5366861"/>
                  <a:pt x="0" y="5282892"/>
                </a:cubicBezTo>
                <a:lnTo>
                  <a:pt x="0" y="152040"/>
                </a:lnTo>
                <a:cubicBezTo>
                  <a:pt x="0" y="68071"/>
                  <a:pt x="68071" y="0"/>
                  <a:pt x="152040" y="0"/>
                </a:cubicBezTo>
                <a:close/>
              </a:path>
            </a:pathLst>
          </a:custGeom>
        </p:spPr>
        <p:txBody>
          <a:bodyPr wrap="square">
            <a:noAutofit/>
          </a:bodyPr>
          <a:lstStyle/>
          <a:p>
            <a:endParaRPr lang="en-US"/>
          </a:p>
        </p:txBody>
      </p:sp>
      <p:pic>
        <p:nvPicPr>
          <p:cNvPr id="6" name="Picture 5" descr="A green and black logo&#10;&#10;AI-generated content may be incorrect.">
            <a:extLst>
              <a:ext uri="{FF2B5EF4-FFF2-40B4-BE49-F238E27FC236}">
                <a16:creationId xmlns:a16="http://schemas.microsoft.com/office/drawing/2014/main" id="{ADB01E66-9A5F-7B9A-3CFA-980331C9114B}"/>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21734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Text-Design-2-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Tree>
    <p:extLst>
      <p:ext uri="{BB962C8B-B14F-4D97-AF65-F5344CB8AC3E}">
        <p14:creationId xmlns:p14="http://schemas.microsoft.com/office/powerpoint/2010/main" val="94436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Subhead-2-Column-Image Right-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39763" y="2015809"/>
            <a:ext cx="5456237" cy="3886228"/>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3">
            <a:extLst>
              <a:ext uri="{FF2B5EF4-FFF2-40B4-BE49-F238E27FC236}">
                <a16:creationId xmlns:a16="http://schemas.microsoft.com/office/drawing/2014/main" id="{359A00AD-9BE5-7B75-A7BD-7D77F5C45903}"/>
              </a:ext>
            </a:extLst>
          </p:cNvPr>
          <p:cNvSpPr>
            <a:spLocks noGrp="1"/>
          </p:cNvSpPr>
          <p:nvPr>
            <p:ph type="pic" sz="quarter" idx="21"/>
          </p:nvPr>
        </p:nvSpPr>
        <p:spPr>
          <a:xfrm>
            <a:off x="6523735" y="1993381"/>
            <a:ext cx="5029200" cy="3908656"/>
          </a:xfrm>
          <a:custGeom>
            <a:avLst/>
            <a:gdLst>
              <a:gd name="csX0" fmla="*/ 152040 w 3525979"/>
              <a:gd name="csY0" fmla="*/ 0 h 5434932"/>
              <a:gd name="csX1" fmla="*/ 3373939 w 3525979"/>
              <a:gd name="csY1" fmla="*/ 0 h 5434932"/>
              <a:gd name="csX2" fmla="*/ 3525979 w 3525979"/>
              <a:gd name="csY2" fmla="*/ 152040 h 5434932"/>
              <a:gd name="csX3" fmla="*/ 3525979 w 3525979"/>
              <a:gd name="csY3" fmla="*/ 5282892 h 5434932"/>
              <a:gd name="csX4" fmla="*/ 3373939 w 3525979"/>
              <a:gd name="csY4" fmla="*/ 5434932 h 5434932"/>
              <a:gd name="csX5" fmla="*/ 152040 w 3525979"/>
              <a:gd name="csY5" fmla="*/ 5434932 h 5434932"/>
              <a:gd name="csX6" fmla="*/ 0 w 3525979"/>
              <a:gd name="csY6" fmla="*/ 5282892 h 5434932"/>
              <a:gd name="csX7" fmla="*/ 0 w 3525979"/>
              <a:gd name="csY7" fmla="*/ 152040 h 5434932"/>
              <a:gd name="csX8" fmla="*/ 152040 w 3525979"/>
              <a:gd name="csY8" fmla="*/ 0 h 54349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25979" h="5434932">
                <a:moveTo>
                  <a:pt x="152040" y="0"/>
                </a:moveTo>
                <a:lnTo>
                  <a:pt x="3373939" y="0"/>
                </a:lnTo>
                <a:cubicBezTo>
                  <a:pt x="3457908" y="0"/>
                  <a:pt x="3525979" y="68071"/>
                  <a:pt x="3525979" y="152040"/>
                </a:cubicBezTo>
                <a:lnTo>
                  <a:pt x="3525979" y="5282892"/>
                </a:lnTo>
                <a:cubicBezTo>
                  <a:pt x="3525979" y="5366861"/>
                  <a:pt x="3457908" y="5434932"/>
                  <a:pt x="3373939" y="5434932"/>
                </a:cubicBezTo>
                <a:lnTo>
                  <a:pt x="152040" y="5434932"/>
                </a:lnTo>
                <a:cubicBezTo>
                  <a:pt x="68071" y="5434932"/>
                  <a:pt x="0" y="5366861"/>
                  <a:pt x="0" y="5282892"/>
                </a:cubicBezTo>
                <a:lnTo>
                  <a:pt x="0" y="152040"/>
                </a:lnTo>
                <a:cubicBezTo>
                  <a:pt x="0" y="68071"/>
                  <a:pt x="68071" y="0"/>
                  <a:pt x="152040" y="0"/>
                </a:cubicBezTo>
                <a:close/>
              </a:path>
            </a:pathLst>
          </a:custGeom>
        </p:spPr>
        <p:txBody>
          <a:bodyPr wrap="square">
            <a:noAutofit/>
          </a:bodyPr>
          <a:lstStyle/>
          <a:p>
            <a:endParaRPr lang="en-US"/>
          </a:p>
        </p:txBody>
      </p:sp>
      <p:pic>
        <p:nvPicPr>
          <p:cNvPr id="6" name="Picture 5" descr="A green and black logo&#10;&#10;AI-generated content may be incorrect.">
            <a:extLst>
              <a:ext uri="{FF2B5EF4-FFF2-40B4-BE49-F238E27FC236}">
                <a16:creationId xmlns:a16="http://schemas.microsoft.com/office/drawing/2014/main" id="{8E7A7B05-249B-457E-F15B-EA13DD7187ED}"/>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32778634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 Column-with Subtitle-Light">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4" name="Title 5">
            <a:extLst>
              <a:ext uri="{FF2B5EF4-FFF2-40B4-BE49-F238E27FC236}">
                <a16:creationId xmlns:a16="http://schemas.microsoft.com/office/drawing/2014/main" id="{4B661B95-F5DA-5764-C3A5-1EFF47B23415}"/>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5F2CCEB3-DFC0-558F-994E-496883D0FB83}"/>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9" name="Text Placeholder 5">
            <a:extLst>
              <a:ext uri="{FF2B5EF4-FFF2-40B4-BE49-F238E27FC236}">
                <a16:creationId xmlns:a16="http://schemas.microsoft.com/office/drawing/2014/main" id="{A767CCF4-DB4A-958A-A61F-2E8D5F47F54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 Placeholder 5">
            <a:extLst>
              <a:ext uri="{FF2B5EF4-FFF2-40B4-BE49-F238E27FC236}">
                <a16:creationId xmlns:a16="http://schemas.microsoft.com/office/drawing/2014/main" id="{3D9043E4-02F0-DE3F-3C60-65CAA515476D}"/>
              </a:ext>
            </a:extLst>
          </p:cNvPr>
          <p:cNvSpPr>
            <a:spLocks noGrp="1"/>
          </p:cNvSpPr>
          <p:nvPr>
            <p:ph type="body" sz="quarter" idx="13"/>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11">
            <a:extLst>
              <a:ext uri="{FF2B5EF4-FFF2-40B4-BE49-F238E27FC236}">
                <a16:creationId xmlns:a16="http://schemas.microsoft.com/office/drawing/2014/main" id="{74CF45E2-015A-7E5B-4F76-935A1F413B45}"/>
              </a:ext>
            </a:extLst>
          </p:cNvPr>
          <p:cNvSpPr>
            <a:spLocks noGrp="1"/>
          </p:cNvSpPr>
          <p:nvPr>
            <p:ph type="body" sz="quarter" idx="14"/>
          </p:nvPr>
        </p:nvSpPr>
        <p:spPr>
          <a:xfrm>
            <a:off x="639763" y="2011363"/>
            <a:ext cx="5029199"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4" name="Text Placeholder 11">
            <a:extLst>
              <a:ext uri="{FF2B5EF4-FFF2-40B4-BE49-F238E27FC236}">
                <a16:creationId xmlns:a16="http://schemas.microsoft.com/office/drawing/2014/main" id="{23454C75-7D6F-90B5-73F8-F759AB74880D}"/>
              </a:ext>
            </a:extLst>
          </p:cNvPr>
          <p:cNvSpPr>
            <a:spLocks noGrp="1"/>
          </p:cNvSpPr>
          <p:nvPr>
            <p:ph type="body" sz="quarter" idx="15"/>
          </p:nvPr>
        </p:nvSpPr>
        <p:spPr>
          <a:xfrm>
            <a:off x="6519668" y="2011363"/>
            <a:ext cx="5029192"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055BED19-322D-CFAE-2DC8-5C12C5CE87CD}"/>
              </a:ext>
            </a:extLst>
          </p:cNvPr>
          <p:cNvCxnSpPr>
            <a:cxnSpLocks/>
          </p:cNvCxnSpPr>
          <p:nvPr userDrawn="1"/>
        </p:nvCxnSpPr>
        <p:spPr>
          <a:xfrm flipV="1">
            <a:off x="6096000"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88846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Column-Text-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6519668" y="2696900"/>
            <a:ext cx="5029200" cy="2972379"/>
          </a:xfrm>
          <a:prstGeom prst="rect">
            <a:avLst/>
          </a:prstGeom>
          <a:noFill/>
          <a:ln>
            <a:noFill/>
          </a:ln>
        </p:spPr>
        <p:txBody>
          <a:bodyPr/>
          <a:lstStyle>
            <a:lvl1pPr>
              <a:buFont typeface="Arial" panose="020B0604020202020204" pitchFamily="34" charset="0"/>
              <a:buChar char="•"/>
              <a:defRPr sz="1800" b="0" i="0">
                <a:solidFill>
                  <a:schemeClr val="accent6"/>
                </a:solidFill>
                <a:latin typeface="Aptos Light" panose="020B0004020202020204" pitchFamily="34" charset="0"/>
              </a:defRPr>
            </a:lvl1pPr>
            <a:lvl2pPr>
              <a:buFont typeface="Arial" panose="020B0604020202020204" pitchFamily="34" charset="0"/>
              <a:buChar char="•"/>
              <a:defRPr sz="1600" b="0" i="0">
                <a:solidFill>
                  <a:schemeClr val="accent6"/>
                </a:solidFill>
                <a:latin typeface="Aptos Light" panose="020B0004020202020204" pitchFamily="34" charset="0"/>
              </a:defRPr>
            </a:lvl2pPr>
            <a:lvl3pPr>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609600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3" y="2011363"/>
            <a:ext cx="5029199"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6519668" y="2011363"/>
            <a:ext cx="5029192" cy="558800"/>
          </a:xfrm>
          <a:prstGeom prst="rect">
            <a:avLst/>
          </a:prstGeom>
        </p:spPr>
        <p:txBody>
          <a:bodyPr/>
          <a:lstStyle>
            <a:lvl1pPr algn="ctr">
              <a:buNone/>
              <a:defRPr sz="22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pic>
        <p:nvPicPr>
          <p:cNvPr id="4" name="Picture 3" descr="A green and black logo&#10;&#10;AI-generated content may be incorrect.">
            <a:extLst>
              <a:ext uri="{FF2B5EF4-FFF2-40B4-BE49-F238E27FC236}">
                <a16:creationId xmlns:a16="http://schemas.microsoft.com/office/drawing/2014/main" id="{AFCDA209-EEB8-809D-8B2C-0AC4AA3952D9}"/>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25677589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Column-Center Titl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hasCustomPrompt="1"/>
          </p:nvPr>
        </p:nvSpPr>
        <p:spPr>
          <a:xfrm>
            <a:off x="640077" y="315682"/>
            <a:ext cx="10908791" cy="1325563"/>
          </a:xfrm>
          <a:prstGeom prst="rect">
            <a:avLst/>
          </a:prstGeom>
        </p:spPr>
        <p:txBody>
          <a:bodyPr/>
          <a:lstStyle>
            <a:lvl1pPr algn="ctr">
              <a:defRPr sz="4800">
                <a:solidFill>
                  <a:srgbClr val="517927"/>
                </a:solidFill>
              </a:defRPr>
            </a:lvl1pPr>
          </a:lstStyle>
          <a:p>
            <a:r>
              <a:rPr lang="en-US"/>
              <a:t>Click to edit </a:t>
            </a:r>
            <a:br>
              <a:rPr lang="en-US"/>
            </a:br>
            <a:r>
              <a:rPr lang="en-US"/>
              <a:t>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hasCustomPrompt="1"/>
          </p:nvPr>
        </p:nvSpPr>
        <p:spPr>
          <a:xfrm>
            <a:off x="639763" y="2286000"/>
            <a:ext cx="5029200" cy="586066"/>
          </a:xfrm>
          <a:prstGeom prst="rect">
            <a:avLst/>
          </a:prstGeom>
        </p:spPr>
        <p:txBody>
          <a:bodyPr/>
          <a:lstStyle>
            <a:lvl1pPr algn="ctr">
              <a:buNone/>
              <a:defRPr sz="4000" b="1" i="0" spc="300">
                <a:solidFill>
                  <a:srgbClr val="517927"/>
                </a:solidFill>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a:t>
            </a:r>
          </a:p>
        </p:txBody>
      </p:sp>
      <p:sp>
        <p:nvSpPr>
          <p:cNvPr id="4" name="Text Placeholder 4">
            <a:extLst>
              <a:ext uri="{FF2B5EF4-FFF2-40B4-BE49-F238E27FC236}">
                <a16:creationId xmlns:a16="http://schemas.microsoft.com/office/drawing/2014/main" id="{FA6E31E1-5361-B9FA-9909-E67095C6815E}"/>
              </a:ext>
            </a:extLst>
          </p:cNvPr>
          <p:cNvSpPr>
            <a:spLocks noGrp="1"/>
          </p:cNvSpPr>
          <p:nvPr>
            <p:ph type="body" sz="quarter" idx="11" hasCustomPrompt="1"/>
          </p:nvPr>
        </p:nvSpPr>
        <p:spPr>
          <a:xfrm>
            <a:off x="6519668" y="2286000"/>
            <a:ext cx="5029200" cy="586066"/>
          </a:xfrm>
          <a:prstGeom prst="rect">
            <a:avLst/>
          </a:prstGeom>
        </p:spPr>
        <p:txBody>
          <a:bodyPr/>
          <a:lstStyle>
            <a:lvl1pPr algn="ctr">
              <a:buNone/>
              <a:defRPr sz="4000" b="1" i="0" spc="300">
                <a:solidFill>
                  <a:srgbClr val="517927"/>
                </a:solidFill>
                <a:latin typeface="Aptos" panose="020B0004020202020204" pitchFamily="34" charset="0"/>
              </a:defRPr>
            </a:lvl1pPr>
            <a:lvl2pPr>
              <a:buNone/>
              <a:defRPr/>
            </a:lvl2pPr>
            <a:lvl3pPr>
              <a:buNone/>
              <a:defRPr/>
            </a:lvl3pPr>
            <a:lvl4pPr>
              <a:buNone/>
              <a:defRPr/>
            </a:lvl4pPr>
            <a:lvl5pPr>
              <a:buNone/>
              <a:defRPr/>
            </a:lvl5pPr>
          </a:lstStyle>
          <a:p>
            <a:pPr lvl="0"/>
            <a:r>
              <a:rPr lang="en-US"/>
              <a:t>CLICK TO EDIT</a:t>
            </a:r>
          </a:p>
        </p:txBody>
      </p:sp>
      <p:cxnSp>
        <p:nvCxnSpPr>
          <p:cNvPr id="6" name="Straight Connector 5">
            <a:extLst>
              <a:ext uri="{FF2B5EF4-FFF2-40B4-BE49-F238E27FC236}">
                <a16:creationId xmlns:a16="http://schemas.microsoft.com/office/drawing/2014/main" id="{778F82B4-8426-FE0E-4AE5-EA1C262BD1C2}"/>
              </a:ext>
            </a:extLst>
          </p:cNvPr>
          <p:cNvCxnSpPr>
            <a:cxnSpLocks/>
          </p:cNvCxnSpPr>
          <p:nvPr userDrawn="1"/>
        </p:nvCxnSpPr>
        <p:spPr>
          <a:xfrm flipV="1">
            <a:off x="6082714" y="2286000"/>
            <a:ext cx="0" cy="3657600"/>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A19883F2-2697-5A10-4216-9D50B35589C9}"/>
              </a:ext>
            </a:extLst>
          </p:cNvPr>
          <p:cNvSpPr>
            <a:spLocks noGrp="1"/>
          </p:cNvSpPr>
          <p:nvPr>
            <p:ph type="body" sz="quarter" idx="12"/>
          </p:nvPr>
        </p:nvSpPr>
        <p:spPr>
          <a:xfrm>
            <a:off x="639763" y="3146957"/>
            <a:ext cx="5029200" cy="369332"/>
          </a:xfrm>
          <a:prstGeom prst="rect">
            <a:avLst/>
          </a:prstGeom>
        </p:spPr>
        <p:txBody>
          <a:bodyPr/>
          <a:lstStyle>
            <a:lvl1pPr>
              <a:buSzPct val="80000"/>
              <a:buNone/>
              <a:defRPr sz="2200" b="0" i="0">
                <a:solidFill>
                  <a:schemeClr val="accent6"/>
                </a:solidFill>
                <a:latin typeface="Aptos" panose="020B0004020202020204" pitchFamily="34" charset="0"/>
              </a:defRPr>
            </a:lvl1pPr>
            <a:lvl2pPr>
              <a:defRPr b="0" i="0">
                <a:solidFill>
                  <a:srgbClr val="D8F2BD"/>
                </a:solidFill>
                <a:latin typeface="Aptos Light" panose="020B0004020202020204" pitchFamily="34" charset="0"/>
              </a:defRPr>
            </a:lvl2pPr>
            <a:lvl3pPr>
              <a:defRPr b="0" i="0">
                <a:solidFill>
                  <a:srgbClr val="D8F2BD"/>
                </a:solidFill>
                <a:latin typeface="Aptos Light" panose="020B0004020202020204" pitchFamily="34" charset="0"/>
              </a:defRPr>
            </a:lvl3pPr>
            <a:lvl4pPr>
              <a:defRPr b="0" i="0">
                <a:solidFill>
                  <a:srgbClr val="D8F2BD"/>
                </a:solidFill>
                <a:latin typeface="Aptos Light" panose="020B0004020202020204" pitchFamily="34" charset="0"/>
              </a:defRPr>
            </a:lvl4pPr>
            <a:lvl5pPr>
              <a:defRPr b="0" i="0">
                <a:solidFill>
                  <a:srgbClr val="D8F2BD"/>
                </a:solidFill>
                <a:latin typeface="Aptos Light" panose="020B0004020202020204" pitchFamily="34" charset="0"/>
              </a:defRPr>
            </a:lvl5pPr>
          </a:lstStyle>
          <a:p>
            <a:pPr lvl="0"/>
            <a:r>
              <a:rPr lang="en-US"/>
              <a:t>Click to edit Master text styles</a:t>
            </a:r>
          </a:p>
        </p:txBody>
      </p:sp>
      <p:sp>
        <p:nvSpPr>
          <p:cNvPr id="11" name="Text Placeholder 10">
            <a:extLst>
              <a:ext uri="{FF2B5EF4-FFF2-40B4-BE49-F238E27FC236}">
                <a16:creationId xmlns:a16="http://schemas.microsoft.com/office/drawing/2014/main" id="{EC49620D-E486-FFCE-6475-EE769BDD2EF8}"/>
              </a:ext>
            </a:extLst>
          </p:cNvPr>
          <p:cNvSpPr>
            <a:spLocks noGrp="1"/>
          </p:cNvSpPr>
          <p:nvPr>
            <p:ph type="body" sz="quarter" idx="13"/>
          </p:nvPr>
        </p:nvSpPr>
        <p:spPr>
          <a:xfrm>
            <a:off x="6519668" y="3146957"/>
            <a:ext cx="5029200" cy="369332"/>
          </a:xfrm>
          <a:prstGeom prst="rect">
            <a:avLst/>
          </a:prstGeom>
        </p:spPr>
        <p:txBody>
          <a:bodyPr/>
          <a:lstStyle>
            <a:lvl1pPr>
              <a:buSzPct val="80000"/>
              <a:buNone/>
              <a:defRPr sz="2200" b="0" i="0">
                <a:solidFill>
                  <a:schemeClr val="accent6"/>
                </a:solidFill>
                <a:latin typeface="Aptos" panose="020B0004020202020204" pitchFamily="34" charset="0"/>
              </a:defRPr>
            </a:lvl1pPr>
          </a:lstStyle>
          <a:p>
            <a:pPr lvl="0"/>
            <a:r>
              <a:rPr lang="en-US"/>
              <a:t>Click to edit Master text styles</a:t>
            </a:r>
          </a:p>
        </p:txBody>
      </p:sp>
      <p:sp>
        <p:nvSpPr>
          <p:cNvPr id="12" name="Text Placeholder 8">
            <a:extLst>
              <a:ext uri="{FF2B5EF4-FFF2-40B4-BE49-F238E27FC236}">
                <a16:creationId xmlns:a16="http://schemas.microsoft.com/office/drawing/2014/main" id="{EFF7F083-3FEF-3508-9B28-2A17B37805E8}"/>
              </a:ext>
            </a:extLst>
          </p:cNvPr>
          <p:cNvSpPr>
            <a:spLocks noGrp="1"/>
          </p:cNvSpPr>
          <p:nvPr>
            <p:ph type="body" sz="quarter" idx="14"/>
          </p:nvPr>
        </p:nvSpPr>
        <p:spPr>
          <a:xfrm>
            <a:off x="639763" y="3700113"/>
            <a:ext cx="5029200" cy="2166938"/>
          </a:xfrm>
          <a:prstGeom prst="rect">
            <a:avLst/>
          </a:prstGeom>
        </p:spPr>
        <p:txBody>
          <a:bodyPr/>
          <a:lstStyle>
            <a:lvl1pPr>
              <a:lnSpc>
                <a:spcPct val="100000"/>
              </a:lnSpc>
              <a:spcBef>
                <a:spcPts val="0"/>
              </a:spcBef>
              <a:spcAft>
                <a:spcPts val="1200"/>
              </a:spcAft>
              <a:buSzPct val="80000"/>
              <a:defRPr sz="1800" b="0" i="0">
                <a:solidFill>
                  <a:srgbClr val="739B4B"/>
                </a:solidFill>
                <a:latin typeface="Aptos Light" panose="020B0004020202020204" pitchFamily="34" charset="0"/>
              </a:defRPr>
            </a:lvl1pPr>
            <a:lvl2pPr>
              <a:defRPr b="0" i="0">
                <a:solidFill>
                  <a:srgbClr val="D8F2BD"/>
                </a:solidFill>
                <a:latin typeface="Aptos Light" panose="020B0004020202020204" pitchFamily="34" charset="0"/>
              </a:defRPr>
            </a:lvl2pPr>
            <a:lvl3pPr>
              <a:defRPr b="0" i="0">
                <a:solidFill>
                  <a:srgbClr val="D8F2BD"/>
                </a:solidFill>
                <a:latin typeface="Aptos Light" panose="020B0004020202020204" pitchFamily="34" charset="0"/>
              </a:defRPr>
            </a:lvl3pPr>
            <a:lvl4pPr>
              <a:defRPr b="0" i="0">
                <a:solidFill>
                  <a:srgbClr val="D8F2BD"/>
                </a:solidFill>
                <a:latin typeface="Aptos Light" panose="020B0004020202020204" pitchFamily="34" charset="0"/>
              </a:defRPr>
            </a:lvl4pPr>
            <a:lvl5pPr>
              <a:defRPr b="0" i="0">
                <a:solidFill>
                  <a:srgbClr val="D8F2BD"/>
                </a:solidFill>
                <a:latin typeface="Aptos Light" panose="020B0004020202020204" pitchFamily="34" charset="0"/>
              </a:defRPr>
            </a:lvl5pPr>
          </a:lstStyle>
          <a:p>
            <a:pPr lvl="0"/>
            <a:r>
              <a:rPr lang="en-US"/>
              <a:t>Click to edit Master text styles</a:t>
            </a:r>
          </a:p>
        </p:txBody>
      </p:sp>
      <p:sp>
        <p:nvSpPr>
          <p:cNvPr id="13" name="Text Placeholder 10">
            <a:extLst>
              <a:ext uri="{FF2B5EF4-FFF2-40B4-BE49-F238E27FC236}">
                <a16:creationId xmlns:a16="http://schemas.microsoft.com/office/drawing/2014/main" id="{10A71B67-0775-30D3-8121-99360A34E674}"/>
              </a:ext>
            </a:extLst>
          </p:cNvPr>
          <p:cNvSpPr>
            <a:spLocks noGrp="1"/>
          </p:cNvSpPr>
          <p:nvPr>
            <p:ph type="body" sz="quarter" idx="15"/>
          </p:nvPr>
        </p:nvSpPr>
        <p:spPr>
          <a:xfrm>
            <a:off x="6519668" y="3700113"/>
            <a:ext cx="5029200" cy="2166938"/>
          </a:xfrm>
          <a:prstGeom prst="rect">
            <a:avLst/>
          </a:prstGeom>
        </p:spPr>
        <p:txBody>
          <a:bodyPr/>
          <a:lstStyle>
            <a:lvl1pPr>
              <a:lnSpc>
                <a:spcPct val="100000"/>
              </a:lnSpc>
              <a:spcBef>
                <a:spcPts val="0"/>
              </a:spcBef>
              <a:spcAft>
                <a:spcPts val="1200"/>
              </a:spcAft>
              <a:buSzPct val="80000"/>
              <a:defRPr sz="1800" b="0" i="0">
                <a:solidFill>
                  <a:srgbClr val="739B4B"/>
                </a:solidFill>
                <a:latin typeface="Aptos Light" panose="020B0004020202020204" pitchFamily="34" charset="0"/>
              </a:defRPr>
            </a:lvl1pPr>
          </a:lstStyle>
          <a:p>
            <a:pPr lvl="0"/>
            <a:r>
              <a:rPr lang="en-US"/>
              <a:t>Click to edit Master text styles</a:t>
            </a:r>
          </a:p>
        </p:txBody>
      </p:sp>
      <p:pic>
        <p:nvPicPr>
          <p:cNvPr id="8" name="Picture 7" descr="A green and black logo&#10;&#10;AI-generated content may be incorrect.">
            <a:extLst>
              <a:ext uri="{FF2B5EF4-FFF2-40B4-BE49-F238E27FC236}">
                <a16:creationId xmlns:a16="http://schemas.microsoft.com/office/drawing/2014/main" id="{2552459B-27A5-2F59-5614-09573199417C}"/>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9365671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Column-Text-with-Lin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808514"/>
            <a:ext cx="3429000" cy="2918640"/>
          </a:xfrm>
          <a:prstGeom prst="rect">
            <a:avLst/>
          </a:prstGeom>
          <a:noFill/>
          <a:ln>
            <a:noFill/>
          </a:ln>
        </p:spPr>
        <p:txBody>
          <a:bodyPr/>
          <a:lstStyle>
            <a:lvl1pPr>
              <a:lnSpc>
                <a:spcPct val="120000"/>
              </a:lnSpc>
              <a:buFont typeface="Arial" panose="020B0604020202020204" pitchFamily="34" charset="0"/>
              <a:buChar char="•"/>
              <a:defRPr sz="16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4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200" b="0" i="0">
                <a:solidFill>
                  <a:schemeClr val="accent6"/>
                </a:solidFill>
                <a:latin typeface="Aptos Light" panose="020B0004020202020204" pitchFamily="34" charset="0"/>
              </a:defRPr>
            </a:lvl3pPr>
            <a:lvl4pPr>
              <a:buFont typeface="Arial" panose="020B0604020202020204" pitchFamily="34" charset="0"/>
              <a:buChar char="•"/>
              <a:defRPr sz="10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8119860"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10" name="Straight Connector 9">
            <a:extLst>
              <a:ext uri="{FF2B5EF4-FFF2-40B4-BE49-F238E27FC236}">
                <a16:creationId xmlns:a16="http://schemas.microsoft.com/office/drawing/2014/main" id="{DFE75CF2-5625-A76C-AA50-E891C4E322D1}"/>
              </a:ext>
            </a:extLst>
          </p:cNvPr>
          <p:cNvCxnSpPr>
            <a:cxnSpLocks/>
          </p:cNvCxnSpPr>
          <p:nvPr userDrawn="1"/>
        </p:nvCxnSpPr>
        <p:spPr>
          <a:xfrm>
            <a:off x="7955280"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4" name="Text Placeholder 5">
            <a:extLst>
              <a:ext uri="{FF2B5EF4-FFF2-40B4-BE49-F238E27FC236}">
                <a16:creationId xmlns:a16="http://schemas.microsoft.com/office/drawing/2014/main" id="{A74012CD-CA1C-BC09-17CC-A9C7EE171D34}"/>
              </a:ext>
            </a:extLst>
          </p:cNvPr>
          <p:cNvSpPr>
            <a:spLocks noGrp="1"/>
          </p:cNvSpPr>
          <p:nvPr>
            <p:ph type="body" sz="quarter" idx="15"/>
          </p:nvPr>
        </p:nvSpPr>
        <p:spPr>
          <a:xfrm>
            <a:off x="4378386"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cxnSp>
        <p:nvCxnSpPr>
          <p:cNvPr id="9" name="Straight Connector 8">
            <a:extLst>
              <a:ext uri="{FF2B5EF4-FFF2-40B4-BE49-F238E27FC236}">
                <a16:creationId xmlns:a16="http://schemas.microsoft.com/office/drawing/2014/main" id="{36C1672E-5E03-0E41-92D8-4E2D55F0AD1F}"/>
              </a:ext>
            </a:extLst>
          </p:cNvPr>
          <p:cNvCxnSpPr>
            <a:cxnSpLocks/>
          </p:cNvCxnSpPr>
          <p:nvPr userDrawn="1"/>
        </p:nvCxnSpPr>
        <p:spPr>
          <a:xfrm>
            <a:off x="4233672" y="2011680"/>
            <a:ext cx="0" cy="3657600"/>
          </a:xfrm>
          <a:prstGeom prst="line">
            <a:avLst/>
          </a:prstGeom>
          <a:ln w="9525">
            <a:solidFill>
              <a:schemeClr val="accent2"/>
            </a:solidFill>
            <a:prstDash val="sysDash"/>
          </a:ln>
        </p:spPr>
        <p:style>
          <a:lnRef idx="2">
            <a:schemeClr val="accent1"/>
          </a:lnRef>
          <a:fillRef idx="0">
            <a:schemeClr val="accent1"/>
          </a:fillRef>
          <a:effectRef idx="1">
            <a:schemeClr val="accent1"/>
          </a:effectRef>
          <a:fontRef idx="minor">
            <a:schemeClr val="tx1"/>
          </a:fontRef>
        </p:style>
      </p:cxnSp>
      <p:sp>
        <p:nvSpPr>
          <p:cNvPr id="11" name="Text Placeholder 11">
            <a:extLst>
              <a:ext uri="{FF2B5EF4-FFF2-40B4-BE49-F238E27FC236}">
                <a16:creationId xmlns:a16="http://schemas.microsoft.com/office/drawing/2014/main" id="{FA74F7C2-5D8A-9F85-65D5-0158B9BC6796}"/>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pic>
        <p:nvPicPr>
          <p:cNvPr id="14" name="Picture 13" descr="A green and black logo&#10;&#10;AI-generated content may be incorrect.">
            <a:extLst>
              <a:ext uri="{FF2B5EF4-FFF2-40B4-BE49-F238E27FC236}">
                <a16:creationId xmlns:a16="http://schemas.microsoft.com/office/drawing/2014/main" id="{EAD5613A-343E-AEC9-F561-C4FAE53EBEF7}"/>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40616597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Column-Text-No-line-Ligh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C5387C16-001A-CA8A-4C2F-901376A8900B}"/>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6" name="Text Placeholder 5">
            <a:extLst>
              <a:ext uri="{FF2B5EF4-FFF2-40B4-BE49-F238E27FC236}">
                <a16:creationId xmlns:a16="http://schemas.microsoft.com/office/drawing/2014/main" id="{C232D868-CA0E-67B3-8D6B-4E94BECFB36D}"/>
              </a:ext>
            </a:extLst>
          </p:cNvPr>
          <p:cNvSpPr>
            <a:spLocks noGrp="1"/>
          </p:cNvSpPr>
          <p:nvPr>
            <p:ph type="body" sz="quarter" idx="11"/>
          </p:nvPr>
        </p:nvSpPr>
        <p:spPr>
          <a:xfrm>
            <a:off x="639763" y="2808514"/>
            <a:ext cx="3429000" cy="2918640"/>
          </a:xfrm>
          <a:prstGeom prst="rect">
            <a:avLst/>
          </a:prstGeom>
          <a:noFill/>
          <a:ln>
            <a:noFill/>
          </a:ln>
        </p:spPr>
        <p:txBody>
          <a:bodyPr/>
          <a:lstStyle>
            <a:lvl1pPr>
              <a:lnSpc>
                <a:spcPct val="120000"/>
              </a:lnSpc>
              <a:buFont typeface="Arial" panose="020B0604020202020204" pitchFamily="34" charset="0"/>
              <a:buChar char="•"/>
              <a:defRPr sz="16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4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200" b="0" i="0">
                <a:solidFill>
                  <a:schemeClr val="accent6"/>
                </a:solidFill>
                <a:latin typeface="Aptos Light" panose="020B0004020202020204" pitchFamily="34" charset="0"/>
              </a:defRPr>
            </a:lvl3pPr>
            <a:lvl4pPr>
              <a:buFont typeface="Arial" panose="020B0604020202020204" pitchFamily="34" charset="0"/>
              <a:buChar char="•"/>
              <a:defRPr sz="10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8" name="Text Placeholder 5">
            <a:extLst>
              <a:ext uri="{FF2B5EF4-FFF2-40B4-BE49-F238E27FC236}">
                <a16:creationId xmlns:a16="http://schemas.microsoft.com/office/drawing/2014/main" id="{B4474A23-5732-41B1-14B9-465CFB577D91}"/>
              </a:ext>
            </a:extLst>
          </p:cNvPr>
          <p:cNvSpPr>
            <a:spLocks noGrp="1"/>
          </p:cNvSpPr>
          <p:nvPr>
            <p:ph type="body" sz="quarter" idx="12"/>
          </p:nvPr>
        </p:nvSpPr>
        <p:spPr>
          <a:xfrm>
            <a:off x="8119860"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11">
            <a:extLst>
              <a:ext uri="{FF2B5EF4-FFF2-40B4-BE49-F238E27FC236}">
                <a16:creationId xmlns:a16="http://schemas.microsoft.com/office/drawing/2014/main" id="{09FF140F-F956-D56D-A25B-A28534679A86}"/>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3" name="Text Placeholder 11">
            <a:extLst>
              <a:ext uri="{FF2B5EF4-FFF2-40B4-BE49-F238E27FC236}">
                <a16:creationId xmlns:a16="http://schemas.microsoft.com/office/drawing/2014/main" id="{4ED6CB65-5E5E-2710-5996-05F94C6452C2}"/>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4" name="Text Placeholder 5">
            <a:extLst>
              <a:ext uri="{FF2B5EF4-FFF2-40B4-BE49-F238E27FC236}">
                <a16:creationId xmlns:a16="http://schemas.microsoft.com/office/drawing/2014/main" id="{A74012CD-CA1C-BC09-17CC-A9C7EE171D34}"/>
              </a:ext>
            </a:extLst>
          </p:cNvPr>
          <p:cNvSpPr>
            <a:spLocks noGrp="1"/>
          </p:cNvSpPr>
          <p:nvPr>
            <p:ph type="body" sz="quarter" idx="15"/>
          </p:nvPr>
        </p:nvSpPr>
        <p:spPr>
          <a:xfrm>
            <a:off x="4378386" y="2808514"/>
            <a:ext cx="3429000" cy="2918640"/>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p:txBody>
      </p:sp>
      <p:sp>
        <p:nvSpPr>
          <p:cNvPr id="11" name="Text Placeholder 11">
            <a:extLst>
              <a:ext uri="{FF2B5EF4-FFF2-40B4-BE49-F238E27FC236}">
                <a16:creationId xmlns:a16="http://schemas.microsoft.com/office/drawing/2014/main" id="{FA74F7C2-5D8A-9F85-65D5-0158B9BC6796}"/>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pic>
        <p:nvPicPr>
          <p:cNvPr id="9" name="Picture 8" descr="A green and black logo&#10;&#10;AI-generated content may be incorrect.">
            <a:extLst>
              <a:ext uri="{FF2B5EF4-FFF2-40B4-BE49-F238E27FC236}">
                <a16:creationId xmlns:a16="http://schemas.microsoft.com/office/drawing/2014/main" id="{FBFF9F2C-8E8E-24EE-E8E9-9E4AF6D05DFC}"/>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14749319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Text-Image-Light">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4" name="Title 5">
            <a:extLst>
              <a:ext uri="{FF2B5EF4-FFF2-40B4-BE49-F238E27FC236}">
                <a16:creationId xmlns:a16="http://schemas.microsoft.com/office/drawing/2014/main" id="{4B661B95-F5DA-5764-C3A5-1EFF47B23415}"/>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5F2CCEB3-DFC0-558F-994E-496883D0FB83}"/>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055BED19-322D-CFAE-2DC8-5C12C5CE87CD}"/>
              </a:ext>
            </a:extLst>
          </p:cNvPr>
          <p:cNvCxnSpPr>
            <a:cxnSpLocks/>
          </p:cNvCxnSpPr>
          <p:nvPr userDrawn="1"/>
        </p:nvCxnSpPr>
        <p:spPr>
          <a:xfrm flipV="1">
            <a:off x="4219074"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sp>
        <p:nvSpPr>
          <p:cNvPr id="2" name="Text Placeholder 5">
            <a:extLst>
              <a:ext uri="{FF2B5EF4-FFF2-40B4-BE49-F238E27FC236}">
                <a16:creationId xmlns:a16="http://schemas.microsoft.com/office/drawing/2014/main" id="{EEBEDDB0-A6BD-D829-9352-9C70543B2CE4}"/>
              </a:ext>
            </a:extLst>
          </p:cNvPr>
          <p:cNvSpPr>
            <a:spLocks noGrp="1"/>
          </p:cNvSpPr>
          <p:nvPr>
            <p:ph type="body" sz="quarter" idx="11"/>
          </p:nvPr>
        </p:nvSpPr>
        <p:spPr>
          <a:xfrm>
            <a:off x="639763" y="3865946"/>
            <a:ext cx="3429000" cy="1861208"/>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lnSpc>
                <a:spcPct val="120000"/>
              </a:lnSpc>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Text Placeholder 5">
            <a:extLst>
              <a:ext uri="{FF2B5EF4-FFF2-40B4-BE49-F238E27FC236}">
                <a16:creationId xmlns:a16="http://schemas.microsoft.com/office/drawing/2014/main" id="{AD8500F7-5ACF-AE98-EA36-1F020B9218D3}"/>
              </a:ext>
            </a:extLst>
          </p:cNvPr>
          <p:cNvSpPr>
            <a:spLocks noGrp="1"/>
          </p:cNvSpPr>
          <p:nvPr>
            <p:ph type="body" sz="quarter" idx="12"/>
          </p:nvPr>
        </p:nvSpPr>
        <p:spPr>
          <a:xfrm>
            <a:off x="8119860" y="3865946"/>
            <a:ext cx="3429000" cy="1861208"/>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lnSpc>
                <a:spcPct val="120000"/>
              </a:lnSpc>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ext Placeholder 11">
            <a:extLst>
              <a:ext uri="{FF2B5EF4-FFF2-40B4-BE49-F238E27FC236}">
                <a16:creationId xmlns:a16="http://schemas.microsoft.com/office/drawing/2014/main" id="{41376189-429E-40CC-9C07-58AD3603397B}"/>
              </a:ext>
            </a:extLst>
          </p:cNvPr>
          <p:cNvSpPr>
            <a:spLocks noGrp="1"/>
          </p:cNvSpPr>
          <p:nvPr>
            <p:ph type="body" sz="quarter" idx="13"/>
          </p:nvPr>
        </p:nvSpPr>
        <p:spPr>
          <a:xfrm>
            <a:off x="639764"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1" name="Text Placeholder 11">
            <a:extLst>
              <a:ext uri="{FF2B5EF4-FFF2-40B4-BE49-F238E27FC236}">
                <a16:creationId xmlns:a16="http://schemas.microsoft.com/office/drawing/2014/main" id="{C2776F9C-22E1-55E3-4BCC-4F3E272312D0}"/>
              </a:ext>
            </a:extLst>
          </p:cNvPr>
          <p:cNvSpPr>
            <a:spLocks noGrp="1"/>
          </p:cNvSpPr>
          <p:nvPr>
            <p:ph type="body" sz="quarter" idx="14"/>
          </p:nvPr>
        </p:nvSpPr>
        <p:spPr>
          <a:xfrm>
            <a:off x="4398581" y="2011363"/>
            <a:ext cx="3408804"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2" name="Text Placeholder 5">
            <a:extLst>
              <a:ext uri="{FF2B5EF4-FFF2-40B4-BE49-F238E27FC236}">
                <a16:creationId xmlns:a16="http://schemas.microsoft.com/office/drawing/2014/main" id="{34923985-A451-965F-BF82-73B1838BE2E8}"/>
              </a:ext>
            </a:extLst>
          </p:cNvPr>
          <p:cNvSpPr>
            <a:spLocks noGrp="1"/>
          </p:cNvSpPr>
          <p:nvPr>
            <p:ph type="body" sz="quarter" idx="15"/>
          </p:nvPr>
        </p:nvSpPr>
        <p:spPr>
          <a:xfrm>
            <a:off x="4378386" y="3865946"/>
            <a:ext cx="3429000" cy="1861208"/>
          </a:xfrm>
          <a:prstGeom prst="rect">
            <a:avLst/>
          </a:prstGeom>
          <a:noFill/>
          <a:ln>
            <a:noFill/>
          </a:ln>
        </p:spPr>
        <p:txBody>
          <a:bodyPr/>
          <a:lstStyle>
            <a:lvl1pPr>
              <a:lnSpc>
                <a:spcPct val="120000"/>
              </a:lnSpc>
              <a:buFont typeface="Arial" panose="020B0604020202020204" pitchFamily="34" charset="0"/>
              <a:buChar char="•"/>
              <a:defRPr sz="1800" b="0" i="0">
                <a:solidFill>
                  <a:schemeClr val="accent6"/>
                </a:solidFill>
                <a:latin typeface="Aptos Light" panose="020B0004020202020204" pitchFamily="34" charset="0"/>
              </a:defRPr>
            </a:lvl1pPr>
            <a:lvl2pPr>
              <a:lnSpc>
                <a:spcPct val="120000"/>
              </a:lnSpc>
              <a:buFont typeface="Arial" panose="020B0604020202020204" pitchFamily="34" charset="0"/>
              <a:buChar char="•"/>
              <a:defRPr sz="1600" b="0" i="0">
                <a:solidFill>
                  <a:schemeClr val="accent6"/>
                </a:solidFill>
                <a:latin typeface="Aptos Light" panose="020B0004020202020204" pitchFamily="34" charset="0"/>
              </a:defRPr>
            </a:lvl2pPr>
            <a:lvl3pPr>
              <a:lnSpc>
                <a:spcPct val="120000"/>
              </a:lnSpc>
              <a:buFont typeface="Arial" panose="020B0604020202020204" pitchFamily="34" charset="0"/>
              <a:buChar char="•"/>
              <a:defRPr sz="1400" b="0" i="0">
                <a:solidFill>
                  <a:schemeClr val="accent6"/>
                </a:solidFill>
                <a:latin typeface="Aptos Light" panose="020B0004020202020204" pitchFamily="34" charset="0"/>
              </a:defRPr>
            </a:lvl3pPr>
            <a:lvl4pPr>
              <a:lnSpc>
                <a:spcPct val="120000"/>
              </a:lnSpc>
              <a:buFont typeface="Arial" panose="020B0604020202020204" pitchFamily="34" charset="0"/>
              <a:buChar char="•"/>
              <a:defRPr sz="1200" b="0" i="0">
                <a:solidFill>
                  <a:schemeClr val="accent6"/>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11">
            <a:extLst>
              <a:ext uri="{FF2B5EF4-FFF2-40B4-BE49-F238E27FC236}">
                <a16:creationId xmlns:a16="http://schemas.microsoft.com/office/drawing/2014/main" id="{DEEBA436-3135-6216-9678-51F098F05762}"/>
              </a:ext>
            </a:extLst>
          </p:cNvPr>
          <p:cNvSpPr>
            <a:spLocks noGrp="1"/>
          </p:cNvSpPr>
          <p:nvPr>
            <p:ph type="body" sz="quarter" idx="16"/>
          </p:nvPr>
        </p:nvSpPr>
        <p:spPr>
          <a:xfrm>
            <a:off x="8119860" y="2011363"/>
            <a:ext cx="3429000" cy="558800"/>
          </a:xfrm>
          <a:prstGeom prst="rect">
            <a:avLst/>
          </a:prstGeom>
        </p:spPr>
        <p:txBody>
          <a:bodyPr/>
          <a:lstStyle>
            <a:lvl1pPr algn="ctr">
              <a:buNone/>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 styles</a:t>
            </a:r>
          </a:p>
        </p:txBody>
      </p:sp>
      <p:sp>
        <p:nvSpPr>
          <p:cNvPr id="17" name="Picture Placeholder 14">
            <a:extLst>
              <a:ext uri="{FF2B5EF4-FFF2-40B4-BE49-F238E27FC236}">
                <a16:creationId xmlns:a16="http://schemas.microsoft.com/office/drawing/2014/main" id="{24209683-BB5A-471A-3675-A145CF5A496C}"/>
              </a:ext>
            </a:extLst>
          </p:cNvPr>
          <p:cNvSpPr>
            <a:spLocks noGrp="1"/>
          </p:cNvSpPr>
          <p:nvPr>
            <p:ph type="pic" sz="quarter" idx="17"/>
          </p:nvPr>
        </p:nvSpPr>
        <p:spPr>
          <a:xfrm>
            <a:off x="639763" y="2731888"/>
            <a:ext cx="3429000" cy="914400"/>
          </a:xfrm>
          <a:prstGeom prst="rect">
            <a:avLst/>
          </a:prstGeom>
        </p:spPr>
        <p:txBody>
          <a:bodyPr/>
          <a:lstStyle/>
          <a:p>
            <a:endParaRPr lang="en-US"/>
          </a:p>
        </p:txBody>
      </p:sp>
      <p:sp>
        <p:nvSpPr>
          <p:cNvPr id="18" name="Picture Placeholder 14">
            <a:extLst>
              <a:ext uri="{FF2B5EF4-FFF2-40B4-BE49-F238E27FC236}">
                <a16:creationId xmlns:a16="http://schemas.microsoft.com/office/drawing/2014/main" id="{7E73BCC9-832B-1046-0F41-DDBE8DBD3BE7}"/>
              </a:ext>
            </a:extLst>
          </p:cNvPr>
          <p:cNvSpPr>
            <a:spLocks noGrp="1"/>
          </p:cNvSpPr>
          <p:nvPr>
            <p:ph type="pic" sz="quarter" idx="18"/>
          </p:nvPr>
        </p:nvSpPr>
        <p:spPr>
          <a:xfrm>
            <a:off x="4378386" y="2731888"/>
            <a:ext cx="3429000" cy="914400"/>
          </a:xfrm>
          <a:prstGeom prst="rect">
            <a:avLst/>
          </a:prstGeom>
        </p:spPr>
        <p:txBody>
          <a:bodyPr/>
          <a:lstStyle/>
          <a:p>
            <a:endParaRPr lang="en-US"/>
          </a:p>
        </p:txBody>
      </p:sp>
      <p:sp>
        <p:nvSpPr>
          <p:cNvPr id="19" name="Picture Placeholder 14">
            <a:extLst>
              <a:ext uri="{FF2B5EF4-FFF2-40B4-BE49-F238E27FC236}">
                <a16:creationId xmlns:a16="http://schemas.microsoft.com/office/drawing/2014/main" id="{D23FCDE3-2D1E-CDB0-3699-A70D83E34672}"/>
              </a:ext>
            </a:extLst>
          </p:cNvPr>
          <p:cNvSpPr>
            <a:spLocks noGrp="1"/>
          </p:cNvSpPr>
          <p:nvPr>
            <p:ph type="pic" sz="quarter" idx="19"/>
          </p:nvPr>
        </p:nvSpPr>
        <p:spPr>
          <a:xfrm>
            <a:off x="8117009" y="2731888"/>
            <a:ext cx="3429000" cy="914400"/>
          </a:xfrm>
          <a:prstGeom prst="rect">
            <a:avLst/>
          </a:prstGeom>
        </p:spPr>
        <p:txBody>
          <a:bodyPr/>
          <a:lstStyle/>
          <a:p>
            <a:endParaRPr lang="en-US"/>
          </a:p>
        </p:txBody>
      </p:sp>
      <p:cxnSp>
        <p:nvCxnSpPr>
          <p:cNvPr id="20" name="Straight Connector 19">
            <a:extLst>
              <a:ext uri="{FF2B5EF4-FFF2-40B4-BE49-F238E27FC236}">
                <a16:creationId xmlns:a16="http://schemas.microsoft.com/office/drawing/2014/main" id="{459BFECF-55B8-40D4-BB7A-E90FED30C083}"/>
              </a:ext>
            </a:extLst>
          </p:cNvPr>
          <p:cNvCxnSpPr>
            <a:cxnSpLocks/>
          </p:cNvCxnSpPr>
          <p:nvPr userDrawn="1"/>
        </p:nvCxnSpPr>
        <p:spPr>
          <a:xfrm flipV="1">
            <a:off x="7956884"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93271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Column-Text-Data-Images-Light">
    <p:spTree>
      <p:nvGrpSpPr>
        <p:cNvPr id="1" name=""/>
        <p:cNvGrpSpPr/>
        <p:nvPr/>
      </p:nvGrpSpPr>
      <p:grpSpPr>
        <a:xfrm>
          <a:off x="0" y="0"/>
          <a:ext cx="0" cy="0"/>
          <a:chOff x="0" y="0"/>
          <a:chExt cx="0" cy="0"/>
        </a:xfrm>
      </p:grpSpPr>
      <p:sp>
        <p:nvSpPr>
          <p:cNvPr id="76" name="Picture Placeholder 75">
            <a:extLst>
              <a:ext uri="{FF2B5EF4-FFF2-40B4-BE49-F238E27FC236}">
                <a16:creationId xmlns:a16="http://schemas.microsoft.com/office/drawing/2014/main" id="{B6D0C61F-5BD7-B6F6-ED51-F72577F0ECE9}"/>
              </a:ext>
            </a:extLst>
          </p:cNvPr>
          <p:cNvSpPr>
            <a:spLocks noGrp="1"/>
          </p:cNvSpPr>
          <p:nvPr>
            <p:ph type="pic" sz="quarter" idx="15"/>
          </p:nvPr>
        </p:nvSpPr>
        <p:spPr>
          <a:xfrm>
            <a:off x="772156" y="3498850"/>
            <a:ext cx="3450844" cy="1170432"/>
          </a:xfrm>
          <a:prstGeom prst="rect">
            <a:avLst/>
          </a:prstGeom>
        </p:spPr>
        <p:txBody>
          <a:bodyPr/>
          <a:lstStyle/>
          <a:p>
            <a:endParaRPr lang="en-US"/>
          </a:p>
        </p:txBody>
      </p:sp>
      <p:sp>
        <p:nvSpPr>
          <p:cNvPr id="84" name="Picture Placeholder 75">
            <a:extLst>
              <a:ext uri="{FF2B5EF4-FFF2-40B4-BE49-F238E27FC236}">
                <a16:creationId xmlns:a16="http://schemas.microsoft.com/office/drawing/2014/main" id="{A4644905-D9D0-E86D-E86B-44BC6AD0676B}"/>
              </a:ext>
            </a:extLst>
          </p:cNvPr>
          <p:cNvSpPr>
            <a:spLocks noGrp="1"/>
          </p:cNvSpPr>
          <p:nvPr>
            <p:ph type="pic" sz="quarter" idx="20"/>
          </p:nvPr>
        </p:nvSpPr>
        <p:spPr>
          <a:xfrm>
            <a:off x="8107904" y="3498850"/>
            <a:ext cx="3436509" cy="1170432"/>
          </a:xfrm>
          <a:prstGeom prst="rect">
            <a:avLst/>
          </a:prstGeom>
        </p:spPr>
        <p:txBody>
          <a:bodyPr/>
          <a:lstStyle/>
          <a:p>
            <a:endParaRPr lang="en-US"/>
          </a:p>
        </p:txBody>
      </p:sp>
      <p:sp>
        <p:nvSpPr>
          <p:cNvPr id="92" name="Picture Placeholder 75">
            <a:extLst>
              <a:ext uri="{FF2B5EF4-FFF2-40B4-BE49-F238E27FC236}">
                <a16:creationId xmlns:a16="http://schemas.microsoft.com/office/drawing/2014/main" id="{E4515798-8A99-5B62-8178-7DC23A98664F}"/>
              </a:ext>
            </a:extLst>
          </p:cNvPr>
          <p:cNvSpPr>
            <a:spLocks noGrp="1"/>
          </p:cNvSpPr>
          <p:nvPr>
            <p:ph type="pic" sz="quarter" idx="25"/>
          </p:nvPr>
        </p:nvSpPr>
        <p:spPr>
          <a:xfrm>
            <a:off x="4431908" y="3498850"/>
            <a:ext cx="3458966" cy="1170432"/>
          </a:xfrm>
          <a:prstGeom prst="rect">
            <a:avLst/>
          </a:prstGeom>
        </p:spPr>
        <p:txBody>
          <a:bodyPr/>
          <a:lstStyle/>
          <a:p>
            <a:endParaRPr lang="en-US"/>
          </a:p>
        </p:txBody>
      </p:sp>
      <p:sp>
        <p:nvSpPr>
          <p:cNvPr id="7" name="Date Placeholder 3">
            <a:extLst>
              <a:ext uri="{FF2B5EF4-FFF2-40B4-BE49-F238E27FC236}">
                <a16:creationId xmlns:a16="http://schemas.microsoft.com/office/drawing/2014/main" id="{149E79B6-6335-A4B7-1C72-48010DBF247A}"/>
              </a:ext>
            </a:extLst>
          </p:cNvPr>
          <p:cNvSpPr>
            <a:spLocks noGrp="1"/>
          </p:cNvSpPr>
          <p:nvPr>
            <p:ph type="dt" sz="half" idx="2"/>
          </p:nvPr>
        </p:nvSpPr>
        <p:spPr>
          <a:xfrm>
            <a:off x="274319" y="6446520"/>
            <a:ext cx="6939281" cy="253686"/>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B74FC37C-1F0A-D9C6-35A1-64E8202FECAA}"/>
              </a:ext>
            </a:extLst>
          </p:cNvPr>
          <p:cNvSpPr>
            <a:spLocks noGrp="1"/>
          </p:cNvSpPr>
          <p:nvPr>
            <p:ph type="title" hasCustomPrompt="1"/>
          </p:nvPr>
        </p:nvSpPr>
        <p:spPr>
          <a:xfrm>
            <a:off x="640077" y="784162"/>
            <a:ext cx="10908791" cy="1325563"/>
          </a:xfrm>
          <a:prstGeom prst="rect">
            <a:avLst/>
          </a:prstGeom>
        </p:spPr>
        <p:txBody>
          <a:bodyPr/>
          <a:lstStyle>
            <a:lvl1pPr>
              <a:defRPr sz="4800">
                <a:solidFill>
                  <a:srgbClr val="517927"/>
                </a:solidFill>
              </a:defRPr>
            </a:lvl1pPr>
          </a:lstStyle>
          <a:p>
            <a:r>
              <a:rPr lang="en-US"/>
              <a:t>Click to edit </a:t>
            </a:r>
            <a:br>
              <a:rPr lang="en-US"/>
            </a:br>
            <a:r>
              <a:rPr lang="en-US"/>
              <a:t>Master title style</a:t>
            </a:r>
          </a:p>
        </p:txBody>
      </p:sp>
      <p:sp>
        <p:nvSpPr>
          <p:cNvPr id="8" name="Text Placeholder 7">
            <a:extLst>
              <a:ext uri="{FF2B5EF4-FFF2-40B4-BE49-F238E27FC236}">
                <a16:creationId xmlns:a16="http://schemas.microsoft.com/office/drawing/2014/main" id="{36735C1E-3C9A-18D3-4748-EA6157A7B2CD}"/>
              </a:ext>
            </a:extLst>
          </p:cNvPr>
          <p:cNvSpPr>
            <a:spLocks noGrp="1"/>
          </p:cNvSpPr>
          <p:nvPr>
            <p:ph type="body" sz="quarter" idx="10" hasCustomPrompt="1"/>
          </p:nvPr>
        </p:nvSpPr>
        <p:spPr>
          <a:xfrm>
            <a:off x="640077" y="477375"/>
            <a:ext cx="10908986" cy="369332"/>
          </a:xfrm>
          <a:prstGeom prst="rect">
            <a:avLst/>
          </a:prstGeom>
        </p:spPr>
        <p:txBody>
          <a:bodyPr/>
          <a:lstStyle>
            <a:lvl1pPr>
              <a:buNone/>
              <a:defRPr sz="1400" b="1" i="0" spc="300">
                <a:solidFill>
                  <a:schemeClr val="accent6"/>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
        <p:nvSpPr>
          <p:cNvPr id="49" name="Freeform 48">
            <a:extLst>
              <a:ext uri="{FF2B5EF4-FFF2-40B4-BE49-F238E27FC236}">
                <a16:creationId xmlns:a16="http://schemas.microsoft.com/office/drawing/2014/main" id="{5255D52C-A3B2-E9BA-A72C-4B0DCAA1B890}"/>
              </a:ext>
            </a:extLst>
          </p:cNvPr>
          <p:cNvSpPr/>
          <p:nvPr/>
        </p:nvSpPr>
        <p:spPr>
          <a:xfrm>
            <a:off x="768096"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5F0CB4D2-66CB-C484-3DC7-D439025FEFB7}"/>
              </a:ext>
            </a:extLst>
          </p:cNvPr>
          <p:cNvSpPr/>
          <p:nvPr userDrawn="1"/>
        </p:nvSpPr>
        <p:spPr>
          <a:xfrm>
            <a:off x="8093570"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8" name="Freeform 87">
            <a:extLst>
              <a:ext uri="{FF2B5EF4-FFF2-40B4-BE49-F238E27FC236}">
                <a16:creationId xmlns:a16="http://schemas.microsoft.com/office/drawing/2014/main" id="{049A28CA-A551-A32B-98AD-0A7B536B0AE4}"/>
              </a:ext>
            </a:extLst>
          </p:cNvPr>
          <p:cNvSpPr/>
          <p:nvPr userDrawn="1"/>
        </p:nvSpPr>
        <p:spPr>
          <a:xfrm>
            <a:off x="4435970" y="3087625"/>
            <a:ext cx="3450843" cy="410781"/>
          </a:xfrm>
          <a:custGeom>
            <a:avLst/>
            <a:gdLst>
              <a:gd name="csX0" fmla="*/ 58456 w 3450843"/>
              <a:gd name="csY0" fmla="*/ 0 h 410781"/>
              <a:gd name="csX1" fmla="*/ 3392387 w 3450843"/>
              <a:gd name="csY1" fmla="*/ 0 h 410781"/>
              <a:gd name="csX2" fmla="*/ 3450843 w 3450843"/>
              <a:gd name="csY2" fmla="*/ 58456 h 410781"/>
              <a:gd name="csX3" fmla="*/ 3450843 w 3450843"/>
              <a:gd name="csY3" fmla="*/ 410781 h 410781"/>
              <a:gd name="csX4" fmla="*/ 0 w 3450843"/>
              <a:gd name="csY4" fmla="*/ 410781 h 410781"/>
              <a:gd name="csX5" fmla="*/ 0 w 3450843"/>
              <a:gd name="csY5" fmla="*/ 58456 h 410781"/>
              <a:gd name="csX6" fmla="*/ 58456 w 3450843"/>
              <a:gd name="csY6" fmla="*/ 0 h 41078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450843" h="410781">
                <a:moveTo>
                  <a:pt x="58456" y="0"/>
                </a:moveTo>
                <a:lnTo>
                  <a:pt x="3392387" y="0"/>
                </a:lnTo>
                <a:cubicBezTo>
                  <a:pt x="3424671" y="0"/>
                  <a:pt x="3450843" y="26172"/>
                  <a:pt x="3450843" y="58456"/>
                </a:cubicBezTo>
                <a:lnTo>
                  <a:pt x="3450843" y="410781"/>
                </a:lnTo>
                <a:lnTo>
                  <a:pt x="0" y="410781"/>
                </a:lnTo>
                <a:lnTo>
                  <a:pt x="0" y="58456"/>
                </a:lnTo>
                <a:cubicBezTo>
                  <a:pt x="0" y="26172"/>
                  <a:pt x="26172" y="0"/>
                  <a:pt x="58456"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Text Placeholder 72">
            <a:extLst>
              <a:ext uri="{FF2B5EF4-FFF2-40B4-BE49-F238E27FC236}">
                <a16:creationId xmlns:a16="http://schemas.microsoft.com/office/drawing/2014/main" id="{99BA155D-8504-6DEE-7963-FBCF6AFCAD68}"/>
              </a:ext>
            </a:extLst>
          </p:cNvPr>
          <p:cNvSpPr>
            <a:spLocks noGrp="1"/>
          </p:cNvSpPr>
          <p:nvPr>
            <p:ph type="body" sz="quarter" idx="14" hasCustomPrompt="1"/>
          </p:nvPr>
        </p:nvSpPr>
        <p:spPr>
          <a:xfrm>
            <a:off x="969963" y="5430405"/>
            <a:ext cx="3052762" cy="497584"/>
          </a:xfrm>
          <a:prstGeom prst="rect">
            <a:avLst/>
          </a:prstGeom>
          <a:ln>
            <a:noFill/>
          </a:ln>
        </p:spPr>
        <p:txBody>
          <a:bodyPr/>
          <a:lstStyle>
            <a:lvl1pPr algn="ctr">
              <a:lnSpc>
                <a:spcPct val="100000"/>
              </a:lnSpc>
              <a:buNone/>
              <a:defRPr sz="1200" b="0" i="0" spc="0" baseline="0">
                <a:solidFill>
                  <a:schemeClr val="accent6"/>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71" name="Text Placeholder 70">
            <a:extLst>
              <a:ext uri="{FF2B5EF4-FFF2-40B4-BE49-F238E27FC236}">
                <a16:creationId xmlns:a16="http://schemas.microsoft.com/office/drawing/2014/main" id="{7C96A04A-67EC-2B7D-21F5-8D159873D1E9}"/>
              </a:ext>
            </a:extLst>
          </p:cNvPr>
          <p:cNvSpPr>
            <a:spLocks noGrp="1"/>
          </p:cNvSpPr>
          <p:nvPr>
            <p:ph type="body" sz="quarter" idx="12" hasCustomPrompt="1"/>
          </p:nvPr>
        </p:nvSpPr>
        <p:spPr>
          <a:xfrm>
            <a:off x="969963" y="4167400"/>
            <a:ext cx="3052762" cy="863505"/>
          </a:xfrm>
          <a:prstGeom prst="rect">
            <a:avLst/>
          </a:prstGeom>
        </p:spPr>
        <p:txBody>
          <a:bodyPr/>
          <a:lstStyle>
            <a:lvl1pPr algn="ctr">
              <a:buNone/>
              <a:defRPr sz="6600">
                <a:solidFill>
                  <a:schemeClr val="accent6"/>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69" name="Text Placeholder 68">
            <a:extLst>
              <a:ext uri="{FF2B5EF4-FFF2-40B4-BE49-F238E27FC236}">
                <a16:creationId xmlns:a16="http://schemas.microsoft.com/office/drawing/2014/main" id="{40E54E7B-DD0B-1402-D29B-BE2974DF9F70}"/>
              </a:ext>
            </a:extLst>
          </p:cNvPr>
          <p:cNvSpPr>
            <a:spLocks noGrp="1"/>
          </p:cNvSpPr>
          <p:nvPr>
            <p:ph type="body" sz="quarter" idx="11" hasCustomPrompt="1"/>
          </p:nvPr>
        </p:nvSpPr>
        <p:spPr>
          <a:xfrm>
            <a:off x="969263"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73" name="Text Placeholder 72">
            <a:extLst>
              <a:ext uri="{FF2B5EF4-FFF2-40B4-BE49-F238E27FC236}">
                <a16:creationId xmlns:a16="http://schemas.microsoft.com/office/drawing/2014/main" id="{4A70775D-652E-EC73-73E9-295F472CF0AE}"/>
              </a:ext>
            </a:extLst>
          </p:cNvPr>
          <p:cNvSpPr>
            <a:spLocks noGrp="1"/>
          </p:cNvSpPr>
          <p:nvPr>
            <p:ph type="body" sz="quarter" idx="13" hasCustomPrompt="1"/>
          </p:nvPr>
        </p:nvSpPr>
        <p:spPr>
          <a:xfrm>
            <a:off x="969963" y="5101632"/>
            <a:ext cx="3052762" cy="324533"/>
          </a:xfrm>
          <a:prstGeom prst="rect">
            <a:avLst/>
          </a:prstGeom>
          <a:ln>
            <a:noFill/>
          </a:ln>
        </p:spPr>
        <p:txBody>
          <a:bodyPr/>
          <a:lstStyle>
            <a:lvl1pPr algn="ctr">
              <a:buNone/>
              <a:defRPr sz="1400" b="1" i="0" spc="150" baseline="0">
                <a:solidFill>
                  <a:srgbClr val="517927"/>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77" name="Text Placeholder 72">
            <a:extLst>
              <a:ext uri="{FF2B5EF4-FFF2-40B4-BE49-F238E27FC236}">
                <a16:creationId xmlns:a16="http://schemas.microsoft.com/office/drawing/2014/main" id="{3295B75F-061D-353E-F25A-CFC93E56BE47}"/>
              </a:ext>
            </a:extLst>
          </p:cNvPr>
          <p:cNvSpPr>
            <a:spLocks noGrp="1"/>
          </p:cNvSpPr>
          <p:nvPr>
            <p:ph type="body" sz="quarter" idx="16" hasCustomPrompt="1"/>
          </p:nvPr>
        </p:nvSpPr>
        <p:spPr>
          <a:xfrm>
            <a:off x="8295437" y="5430405"/>
            <a:ext cx="3052762" cy="497584"/>
          </a:xfrm>
          <a:prstGeom prst="rect">
            <a:avLst/>
          </a:prstGeom>
          <a:ln>
            <a:noFill/>
          </a:ln>
        </p:spPr>
        <p:txBody>
          <a:bodyPr/>
          <a:lstStyle>
            <a:lvl1pPr algn="ctr">
              <a:lnSpc>
                <a:spcPct val="100000"/>
              </a:lnSpc>
              <a:buNone/>
              <a:defRPr sz="1200" b="0" i="0" spc="0" baseline="0">
                <a:solidFill>
                  <a:schemeClr val="accent6"/>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78" name="Text Placeholder 70">
            <a:extLst>
              <a:ext uri="{FF2B5EF4-FFF2-40B4-BE49-F238E27FC236}">
                <a16:creationId xmlns:a16="http://schemas.microsoft.com/office/drawing/2014/main" id="{5FEE225E-62D0-EBB2-8AD7-7D202F34FBE8}"/>
              </a:ext>
            </a:extLst>
          </p:cNvPr>
          <p:cNvSpPr>
            <a:spLocks noGrp="1"/>
          </p:cNvSpPr>
          <p:nvPr>
            <p:ph type="body" sz="quarter" idx="17" hasCustomPrompt="1"/>
          </p:nvPr>
        </p:nvSpPr>
        <p:spPr>
          <a:xfrm>
            <a:off x="8295437" y="4167400"/>
            <a:ext cx="3052762" cy="863505"/>
          </a:xfrm>
          <a:prstGeom prst="rect">
            <a:avLst/>
          </a:prstGeom>
        </p:spPr>
        <p:txBody>
          <a:bodyPr/>
          <a:lstStyle>
            <a:lvl1pPr algn="ctr">
              <a:buNone/>
              <a:defRPr sz="6600">
                <a:solidFill>
                  <a:schemeClr val="accent6"/>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82" name="Text Placeholder 68">
            <a:extLst>
              <a:ext uri="{FF2B5EF4-FFF2-40B4-BE49-F238E27FC236}">
                <a16:creationId xmlns:a16="http://schemas.microsoft.com/office/drawing/2014/main" id="{0D3BC912-CD44-B07A-F9B5-94CCE9C02671}"/>
              </a:ext>
            </a:extLst>
          </p:cNvPr>
          <p:cNvSpPr>
            <a:spLocks noGrp="1"/>
          </p:cNvSpPr>
          <p:nvPr>
            <p:ph type="body" sz="quarter" idx="18" hasCustomPrompt="1"/>
          </p:nvPr>
        </p:nvSpPr>
        <p:spPr>
          <a:xfrm>
            <a:off x="8294737"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83" name="Text Placeholder 72">
            <a:extLst>
              <a:ext uri="{FF2B5EF4-FFF2-40B4-BE49-F238E27FC236}">
                <a16:creationId xmlns:a16="http://schemas.microsoft.com/office/drawing/2014/main" id="{103B83C9-C3A8-7473-4DCC-42AE61DFB799}"/>
              </a:ext>
            </a:extLst>
          </p:cNvPr>
          <p:cNvSpPr>
            <a:spLocks noGrp="1"/>
          </p:cNvSpPr>
          <p:nvPr>
            <p:ph type="body" sz="quarter" idx="19" hasCustomPrompt="1"/>
          </p:nvPr>
        </p:nvSpPr>
        <p:spPr>
          <a:xfrm>
            <a:off x="8295437" y="5101632"/>
            <a:ext cx="3052762" cy="324533"/>
          </a:xfrm>
          <a:prstGeom prst="rect">
            <a:avLst/>
          </a:prstGeom>
          <a:ln>
            <a:noFill/>
          </a:ln>
        </p:spPr>
        <p:txBody>
          <a:bodyPr/>
          <a:lstStyle>
            <a:lvl1pPr algn="ctr">
              <a:buNone/>
              <a:defRPr sz="1400" b="1" i="0" spc="150" baseline="0">
                <a:solidFill>
                  <a:srgbClr val="517927"/>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85" name="Text Placeholder 72">
            <a:extLst>
              <a:ext uri="{FF2B5EF4-FFF2-40B4-BE49-F238E27FC236}">
                <a16:creationId xmlns:a16="http://schemas.microsoft.com/office/drawing/2014/main" id="{3D8C9EC3-780E-688A-5456-5DA5BCA9B3F4}"/>
              </a:ext>
            </a:extLst>
          </p:cNvPr>
          <p:cNvSpPr>
            <a:spLocks noGrp="1"/>
          </p:cNvSpPr>
          <p:nvPr>
            <p:ph type="body" sz="quarter" idx="21" hasCustomPrompt="1"/>
          </p:nvPr>
        </p:nvSpPr>
        <p:spPr>
          <a:xfrm>
            <a:off x="4637837" y="5430405"/>
            <a:ext cx="3052762" cy="497584"/>
          </a:xfrm>
          <a:prstGeom prst="rect">
            <a:avLst/>
          </a:prstGeom>
          <a:ln>
            <a:noFill/>
          </a:ln>
        </p:spPr>
        <p:txBody>
          <a:bodyPr/>
          <a:lstStyle>
            <a:lvl1pPr algn="ctr">
              <a:lnSpc>
                <a:spcPct val="100000"/>
              </a:lnSpc>
              <a:buNone/>
              <a:defRPr sz="1200" b="0" i="0" spc="0" baseline="0">
                <a:solidFill>
                  <a:schemeClr val="accent6"/>
                </a:solidFill>
                <a:latin typeface="Aptos"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 master text styles</a:t>
            </a:r>
          </a:p>
        </p:txBody>
      </p:sp>
      <p:sp>
        <p:nvSpPr>
          <p:cNvPr id="86" name="Text Placeholder 70">
            <a:extLst>
              <a:ext uri="{FF2B5EF4-FFF2-40B4-BE49-F238E27FC236}">
                <a16:creationId xmlns:a16="http://schemas.microsoft.com/office/drawing/2014/main" id="{E5B0FC37-BACC-31B6-308F-6108CE132D95}"/>
              </a:ext>
            </a:extLst>
          </p:cNvPr>
          <p:cNvSpPr>
            <a:spLocks noGrp="1"/>
          </p:cNvSpPr>
          <p:nvPr>
            <p:ph type="body" sz="quarter" idx="22" hasCustomPrompt="1"/>
          </p:nvPr>
        </p:nvSpPr>
        <p:spPr>
          <a:xfrm>
            <a:off x="4637837" y="4167400"/>
            <a:ext cx="3052762" cy="863505"/>
          </a:xfrm>
          <a:prstGeom prst="rect">
            <a:avLst/>
          </a:prstGeom>
        </p:spPr>
        <p:txBody>
          <a:bodyPr/>
          <a:lstStyle>
            <a:lvl1pPr algn="ctr">
              <a:buNone/>
              <a:defRPr sz="6600">
                <a:solidFill>
                  <a:schemeClr val="accent6"/>
                </a:solidFill>
              </a:defRPr>
            </a:lvl1pPr>
            <a:lvl2pPr>
              <a:buNone/>
              <a:defRPr>
                <a:solidFill>
                  <a:srgbClr val="FFFFFF"/>
                </a:solidFill>
              </a:defRPr>
            </a:lvl2pPr>
            <a:lvl3pPr>
              <a:buNone/>
              <a:defRPr>
                <a:solidFill>
                  <a:srgbClr val="FFFFFF"/>
                </a:solidFill>
              </a:defRPr>
            </a:lvl3pPr>
            <a:lvl4pPr>
              <a:buNone/>
              <a:defRPr>
                <a:solidFill>
                  <a:srgbClr val="FFFFFF"/>
                </a:solidFill>
              </a:defRPr>
            </a:lvl4pPr>
            <a:lvl5pPr>
              <a:buNone/>
              <a:defRPr>
                <a:solidFill>
                  <a:srgbClr val="FFFFFF"/>
                </a:solidFill>
              </a:defRPr>
            </a:lvl5pPr>
          </a:lstStyle>
          <a:p>
            <a:pPr lvl="0"/>
            <a:r>
              <a:rPr lang="en-US"/>
              <a:t>XXX</a:t>
            </a:r>
          </a:p>
        </p:txBody>
      </p:sp>
      <p:sp>
        <p:nvSpPr>
          <p:cNvPr id="90" name="Text Placeholder 68">
            <a:extLst>
              <a:ext uri="{FF2B5EF4-FFF2-40B4-BE49-F238E27FC236}">
                <a16:creationId xmlns:a16="http://schemas.microsoft.com/office/drawing/2014/main" id="{3B7CDFB7-8A0B-B101-3E65-1EABBCF57945}"/>
              </a:ext>
            </a:extLst>
          </p:cNvPr>
          <p:cNvSpPr>
            <a:spLocks noGrp="1"/>
          </p:cNvSpPr>
          <p:nvPr>
            <p:ph type="body" sz="quarter" idx="23" hasCustomPrompt="1"/>
          </p:nvPr>
        </p:nvSpPr>
        <p:spPr>
          <a:xfrm>
            <a:off x="4637137" y="3138619"/>
            <a:ext cx="3053462" cy="333506"/>
          </a:xfrm>
          <a:prstGeom prst="rect">
            <a:avLst/>
          </a:prstGeom>
        </p:spPr>
        <p:txBody>
          <a:bodyPr/>
          <a:lstStyle>
            <a:lvl1pPr marL="9525" indent="0">
              <a:buNone/>
              <a:tabLst/>
              <a:defRPr sz="1800" b="1" i="0" spc="150" baseline="0">
                <a:solidFill>
                  <a:srgbClr val="FFFFFF"/>
                </a:solidFill>
                <a:latin typeface="Aptos SemiBold" panose="020B0004020202020204" pitchFamily="34" charset="0"/>
              </a:defRPr>
            </a:lvl1pPr>
            <a:lvl2pPr marL="9525" indent="0">
              <a:buNone/>
              <a:tabLst/>
              <a:defRPr sz="1800" b="1" i="0">
                <a:solidFill>
                  <a:srgbClr val="FFFFFF"/>
                </a:solidFill>
                <a:latin typeface="Aptos SemiBold" panose="020B0004020202020204" pitchFamily="34" charset="0"/>
              </a:defRPr>
            </a:lvl2pPr>
            <a:lvl3pPr marL="9525" indent="0">
              <a:buNone/>
              <a:tabLst/>
              <a:defRPr sz="1800" b="1" i="0">
                <a:solidFill>
                  <a:srgbClr val="FFFFFF"/>
                </a:solidFill>
                <a:latin typeface="Aptos SemiBold" panose="020B0004020202020204" pitchFamily="34" charset="0"/>
              </a:defRPr>
            </a:lvl3pPr>
            <a:lvl4pPr marL="9525" indent="0">
              <a:buNone/>
              <a:tabLst/>
              <a:defRPr sz="1800" b="1" i="0">
                <a:solidFill>
                  <a:srgbClr val="FFFFFF"/>
                </a:solidFill>
                <a:latin typeface="Aptos SemiBold" panose="020B0004020202020204" pitchFamily="34" charset="0"/>
              </a:defRPr>
            </a:lvl4pPr>
            <a:lvl5pPr marL="9525" indent="0">
              <a:buNone/>
              <a:tabLst/>
              <a:defRPr sz="1800" b="1" i="0">
                <a:solidFill>
                  <a:srgbClr val="FFFFFF"/>
                </a:solidFill>
                <a:latin typeface="Aptos SemiBold" panose="020B0004020202020204" pitchFamily="34" charset="0"/>
              </a:defRPr>
            </a:lvl5pPr>
          </a:lstStyle>
          <a:p>
            <a:pPr lvl="0"/>
            <a:r>
              <a:rPr lang="en-US"/>
              <a:t>CLICK TO EDIT</a:t>
            </a:r>
          </a:p>
        </p:txBody>
      </p:sp>
      <p:sp>
        <p:nvSpPr>
          <p:cNvPr id="91" name="Text Placeholder 72">
            <a:extLst>
              <a:ext uri="{FF2B5EF4-FFF2-40B4-BE49-F238E27FC236}">
                <a16:creationId xmlns:a16="http://schemas.microsoft.com/office/drawing/2014/main" id="{C89C0C95-6106-DD21-9074-D3A7C99165E8}"/>
              </a:ext>
            </a:extLst>
          </p:cNvPr>
          <p:cNvSpPr>
            <a:spLocks noGrp="1"/>
          </p:cNvSpPr>
          <p:nvPr>
            <p:ph type="body" sz="quarter" idx="24" hasCustomPrompt="1"/>
          </p:nvPr>
        </p:nvSpPr>
        <p:spPr>
          <a:xfrm>
            <a:off x="4637837" y="5101632"/>
            <a:ext cx="3052762" cy="324533"/>
          </a:xfrm>
          <a:prstGeom prst="rect">
            <a:avLst/>
          </a:prstGeom>
          <a:ln>
            <a:noFill/>
          </a:ln>
        </p:spPr>
        <p:txBody>
          <a:bodyPr/>
          <a:lstStyle>
            <a:lvl1pPr algn="ctr">
              <a:buNone/>
              <a:defRPr sz="1400" b="1" i="0" spc="150" baseline="0">
                <a:solidFill>
                  <a:srgbClr val="517927"/>
                </a:solidFill>
                <a:latin typeface="Aptos ExtraBold" panose="020B0004020202020204" pitchFamily="34" charset="0"/>
              </a:defRPr>
            </a:lvl1pPr>
            <a:lvl2pPr>
              <a:buNone/>
              <a:defRPr sz="1800" b="1" i="0" spc="150" baseline="0">
                <a:solidFill>
                  <a:schemeClr val="accent3"/>
                </a:solidFill>
                <a:latin typeface="Aptos" panose="020B0004020202020204" pitchFamily="34" charset="0"/>
              </a:defRPr>
            </a:lvl2pPr>
            <a:lvl3pPr>
              <a:buNone/>
              <a:defRPr sz="1800" b="1" i="0" spc="150" baseline="0">
                <a:solidFill>
                  <a:schemeClr val="accent3"/>
                </a:solidFill>
                <a:latin typeface="Aptos" panose="020B0004020202020204" pitchFamily="34" charset="0"/>
              </a:defRPr>
            </a:lvl3pPr>
            <a:lvl4pPr>
              <a:buNone/>
              <a:defRPr sz="1800" b="1" i="0" spc="150" baseline="0">
                <a:solidFill>
                  <a:schemeClr val="accent3"/>
                </a:solidFill>
                <a:latin typeface="Aptos" panose="020B0004020202020204" pitchFamily="34" charset="0"/>
              </a:defRPr>
            </a:lvl4pPr>
            <a:lvl5pPr>
              <a:buNone/>
              <a:defRPr sz="1800" b="1" i="0" spc="150" baseline="0">
                <a:solidFill>
                  <a:schemeClr val="accent3"/>
                </a:solidFill>
                <a:latin typeface="Aptos" panose="020B0004020202020204" pitchFamily="34" charset="0"/>
              </a:defRPr>
            </a:lvl5pPr>
          </a:lstStyle>
          <a:p>
            <a:pPr lvl="0"/>
            <a:r>
              <a:rPr lang="en-US"/>
              <a:t>CLICK TO EDIT</a:t>
            </a:r>
          </a:p>
        </p:txBody>
      </p:sp>
      <p:sp>
        <p:nvSpPr>
          <p:cNvPr id="96" name="Rounded Rectangle 95">
            <a:extLst>
              <a:ext uri="{FF2B5EF4-FFF2-40B4-BE49-F238E27FC236}">
                <a16:creationId xmlns:a16="http://schemas.microsoft.com/office/drawing/2014/main" id="{B90FE076-6CD7-BC58-D3EC-7A92391C19CD}"/>
              </a:ext>
            </a:extLst>
          </p:cNvPr>
          <p:cNvSpPr/>
          <p:nvPr userDrawn="1"/>
        </p:nvSpPr>
        <p:spPr>
          <a:xfrm>
            <a:off x="768096"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ounded Rectangle 96">
            <a:extLst>
              <a:ext uri="{FF2B5EF4-FFF2-40B4-BE49-F238E27FC236}">
                <a16:creationId xmlns:a16="http://schemas.microsoft.com/office/drawing/2014/main" id="{B950176F-5CE5-F62D-9AF6-0B2744F3EB76}"/>
              </a:ext>
            </a:extLst>
          </p:cNvPr>
          <p:cNvSpPr/>
          <p:nvPr userDrawn="1"/>
        </p:nvSpPr>
        <p:spPr>
          <a:xfrm>
            <a:off x="8093570"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ounded Rectangle 97">
            <a:extLst>
              <a:ext uri="{FF2B5EF4-FFF2-40B4-BE49-F238E27FC236}">
                <a16:creationId xmlns:a16="http://schemas.microsoft.com/office/drawing/2014/main" id="{815A0BE2-9991-1FF2-8524-69B89118A616}"/>
              </a:ext>
            </a:extLst>
          </p:cNvPr>
          <p:cNvSpPr/>
          <p:nvPr userDrawn="1"/>
        </p:nvSpPr>
        <p:spPr>
          <a:xfrm>
            <a:off x="4435970" y="3087624"/>
            <a:ext cx="3450843" cy="3000827"/>
          </a:xfrm>
          <a:prstGeom prst="roundRect">
            <a:avLst>
              <a:gd name="adj" fmla="val 1948"/>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and black logo&#10;&#10;AI-generated content may be incorrect.">
            <a:extLst>
              <a:ext uri="{FF2B5EF4-FFF2-40B4-BE49-F238E27FC236}">
                <a16:creationId xmlns:a16="http://schemas.microsoft.com/office/drawing/2014/main" id="{49700437-67E6-68F9-7E31-1E7FC1C42974}"/>
              </a:ext>
            </a:extLst>
          </p:cNvPr>
          <p:cNvPicPr>
            <a:picLocks noChangeAspect="1"/>
          </p:cNvPicPr>
          <p:nvPr userDrawn="1"/>
        </p:nvPicPr>
        <p:blipFill>
          <a:blip r:embed="rId2"/>
          <a:stretch>
            <a:fillRect/>
          </a:stretch>
        </p:blipFill>
        <p:spPr>
          <a:xfrm>
            <a:off x="10601862" y="438768"/>
            <a:ext cx="947005" cy="369332"/>
          </a:xfrm>
          <a:prstGeom prst="rect">
            <a:avLst/>
          </a:prstGeom>
        </p:spPr>
      </p:pic>
    </p:spTree>
    <p:extLst>
      <p:ext uri="{BB962C8B-B14F-4D97-AF65-F5344CB8AC3E}">
        <p14:creationId xmlns:p14="http://schemas.microsoft.com/office/powerpoint/2010/main" val="41704351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Column-IconText-Light">
    <p:bg>
      <p:bgPr>
        <a:solidFill>
          <a:srgbClr val="F5F5F5"/>
        </a:solidFill>
        <a:effectLst/>
      </p:bgPr>
    </p:bg>
    <p:spTree>
      <p:nvGrpSpPr>
        <p:cNvPr id="1" name=""/>
        <p:cNvGrpSpPr/>
        <p:nvPr/>
      </p:nvGrpSpPr>
      <p:grpSpPr>
        <a:xfrm>
          <a:off x="0" y="0"/>
          <a:ext cx="0" cy="0"/>
          <a:chOff x="0" y="0"/>
          <a:chExt cx="0" cy="0"/>
        </a:xfrm>
      </p:grpSpPr>
      <p:cxnSp>
        <p:nvCxnSpPr>
          <p:cNvPr id="45" name="Straight Connector 44">
            <a:extLst>
              <a:ext uri="{FF2B5EF4-FFF2-40B4-BE49-F238E27FC236}">
                <a16:creationId xmlns:a16="http://schemas.microsoft.com/office/drawing/2014/main" id="{79400990-56FC-CB93-577E-AF6423CD8EDC}"/>
              </a:ext>
            </a:extLst>
          </p:cNvPr>
          <p:cNvCxnSpPr>
            <a:cxnSpLocks/>
          </p:cNvCxnSpPr>
          <p:nvPr userDrawn="1"/>
        </p:nvCxnSpPr>
        <p:spPr>
          <a:xfrm flipV="1">
            <a:off x="4966959"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B6501974-DF65-6DC9-8039-16DBDAA3CA3B}"/>
              </a:ext>
            </a:extLst>
          </p:cNvPr>
          <p:cNvCxnSpPr>
            <a:cxnSpLocks/>
          </p:cNvCxnSpPr>
          <p:nvPr userDrawn="1"/>
        </p:nvCxnSpPr>
        <p:spPr>
          <a:xfrm flipV="1">
            <a:off x="7226916"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4" name="Title 5">
            <a:extLst>
              <a:ext uri="{FF2B5EF4-FFF2-40B4-BE49-F238E27FC236}">
                <a16:creationId xmlns:a16="http://schemas.microsoft.com/office/drawing/2014/main" id="{4B661B95-F5DA-5764-C3A5-1EFF47B23415}"/>
              </a:ext>
            </a:extLst>
          </p:cNvPr>
          <p:cNvSpPr>
            <a:spLocks noGrp="1"/>
          </p:cNvSpPr>
          <p:nvPr>
            <p:ph type="title"/>
          </p:nvPr>
        </p:nvSpPr>
        <p:spPr>
          <a:xfrm>
            <a:off x="640078" y="315682"/>
            <a:ext cx="9961786" cy="878609"/>
          </a:xfrm>
          <a:prstGeom prst="rect">
            <a:avLst/>
          </a:prstGeom>
        </p:spPr>
        <p:txBody>
          <a:bodyPr/>
          <a:lstStyle>
            <a:lvl1pPr algn="l">
              <a:defRPr sz="4800">
                <a:solidFill>
                  <a:srgbClr val="517927"/>
                </a:solidFill>
              </a:defRPr>
            </a:lvl1pPr>
          </a:lstStyle>
          <a:p>
            <a:r>
              <a:rPr lang="en-US"/>
              <a:t>Click to edit Master title style</a:t>
            </a:r>
          </a:p>
        </p:txBody>
      </p:sp>
      <p:sp>
        <p:nvSpPr>
          <p:cNvPr id="5" name="Text Placeholder 4">
            <a:extLst>
              <a:ext uri="{FF2B5EF4-FFF2-40B4-BE49-F238E27FC236}">
                <a16:creationId xmlns:a16="http://schemas.microsoft.com/office/drawing/2014/main" id="{5F2CCEB3-DFC0-558F-994E-496883D0FB83}"/>
              </a:ext>
            </a:extLst>
          </p:cNvPr>
          <p:cNvSpPr>
            <a:spLocks noGrp="1"/>
          </p:cNvSpPr>
          <p:nvPr>
            <p:ph type="body" sz="quarter" idx="10"/>
          </p:nvPr>
        </p:nvSpPr>
        <p:spPr>
          <a:xfrm>
            <a:off x="640078" y="1097280"/>
            <a:ext cx="9961786" cy="369332"/>
          </a:xfrm>
          <a:prstGeom prst="rect">
            <a:avLst/>
          </a:prstGeom>
        </p:spPr>
        <p:txBody>
          <a:bodyPr/>
          <a:lstStyle>
            <a:lvl1pPr algn="l">
              <a:buNone/>
              <a:defRPr sz="2200">
                <a:solidFill>
                  <a:schemeClr val="accent6"/>
                </a:solidFill>
              </a:defRPr>
            </a:lvl1pPr>
            <a:lvl2pPr>
              <a:buNone/>
              <a:defRPr/>
            </a:lvl2pPr>
            <a:lvl3pPr>
              <a:buNone/>
              <a:defRPr/>
            </a:lvl3pPr>
            <a:lvl4pPr>
              <a:buNone/>
              <a:defRPr/>
            </a:lvl4pPr>
            <a:lvl5pPr>
              <a:buNone/>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055BED19-322D-CFAE-2DC8-5C12C5CE87CD}"/>
              </a:ext>
            </a:extLst>
          </p:cNvPr>
          <p:cNvCxnSpPr>
            <a:cxnSpLocks/>
          </p:cNvCxnSpPr>
          <p:nvPr userDrawn="1"/>
        </p:nvCxnSpPr>
        <p:spPr>
          <a:xfrm flipV="1">
            <a:off x="2707002"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59BFECF-55B8-40D4-BB7A-E90FED30C083}"/>
              </a:ext>
            </a:extLst>
          </p:cNvPr>
          <p:cNvCxnSpPr>
            <a:cxnSpLocks/>
          </p:cNvCxnSpPr>
          <p:nvPr userDrawn="1"/>
        </p:nvCxnSpPr>
        <p:spPr>
          <a:xfrm flipV="1">
            <a:off x="9486873" y="2011679"/>
            <a:ext cx="0" cy="3657600"/>
          </a:xfrm>
          <a:prstGeom prst="line">
            <a:avLst/>
          </a:prstGeom>
          <a:ln w="9525">
            <a:solidFill>
              <a:schemeClr val="accent6"/>
            </a:solidFill>
            <a:prstDash val="sysDash"/>
          </a:ln>
        </p:spPr>
        <p:style>
          <a:lnRef idx="2">
            <a:schemeClr val="accent1"/>
          </a:lnRef>
          <a:fillRef idx="0">
            <a:schemeClr val="accent1"/>
          </a:fillRef>
          <a:effectRef idx="1">
            <a:schemeClr val="accent1"/>
          </a:effectRef>
          <a:fontRef idx="minor">
            <a:schemeClr val="tx1"/>
          </a:fontRef>
        </p:style>
      </p:cxnSp>
      <p:sp>
        <p:nvSpPr>
          <p:cNvPr id="26" name="Text Placeholder 5">
            <a:extLst>
              <a:ext uri="{FF2B5EF4-FFF2-40B4-BE49-F238E27FC236}">
                <a16:creationId xmlns:a16="http://schemas.microsoft.com/office/drawing/2014/main" id="{F366C5DC-81ED-4AD3-DDA9-5F3347B9657B}"/>
              </a:ext>
            </a:extLst>
          </p:cNvPr>
          <p:cNvSpPr>
            <a:spLocks noGrp="1"/>
          </p:cNvSpPr>
          <p:nvPr>
            <p:ph type="body" sz="quarter" idx="11"/>
          </p:nvPr>
        </p:nvSpPr>
        <p:spPr>
          <a:xfrm>
            <a:off x="639763"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chemeClr val="accent6"/>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28" name="Text Placeholder 11">
            <a:extLst>
              <a:ext uri="{FF2B5EF4-FFF2-40B4-BE49-F238E27FC236}">
                <a16:creationId xmlns:a16="http://schemas.microsoft.com/office/drawing/2014/main" id="{818745E0-66C5-7C75-0641-6D3755DCEE11}"/>
              </a:ext>
            </a:extLst>
          </p:cNvPr>
          <p:cNvSpPr>
            <a:spLocks noGrp="1"/>
          </p:cNvSpPr>
          <p:nvPr>
            <p:ph type="body" sz="quarter" idx="13"/>
          </p:nvPr>
        </p:nvSpPr>
        <p:spPr>
          <a:xfrm>
            <a:off x="639763" y="2578522"/>
            <a:ext cx="1874519" cy="558800"/>
          </a:xfrm>
          <a:prstGeom prst="rect">
            <a:avLst/>
          </a:prstGeom>
        </p:spPr>
        <p:txBody>
          <a:bodyPr/>
          <a:lstStyle>
            <a:lvl1pPr marL="11113" indent="-11113" algn="ctr">
              <a:buNone/>
              <a:tabLst/>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30" name="Text Placeholder 5">
            <a:extLst>
              <a:ext uri="{FF2B5EF4-FFF2-40B4-BE49-F238E27FC236}">
                <a16:creationId xmlns:a16="http://schemas.microsoft.com/office/drawing/2014/main" id="{08314894-67B4-6C55-C55D-875462442C2E}"/>
              </a:ext>
            </a:extLst>
          </p:cNvPr>
          <p:cNvSpPr>
            <a:spLocks noGrp="1"/>
          </p:cNvSpPr>
          <p:nvPr>
            <p:ph type="body" sz="quarter" idx="14"/>
          </p:nvPr>
        </p:nvSpPr>
        <p:spPr>
          <a:xfrm>
            <a:off x="2899723"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chemeClr val="accent6"/>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31" name="Text Placeholder 11">
            <a:extLst>
              <a:ext uri="{FF2B5EF4-FFF2-40B4-BE49-F238E27FC236}">
                <a16:creationId xmlns:a16="http://schemas.microsoft.com/office/drawing/2014/main" id="{0252B0D1-9021-D045-1BF4-3C37998DFD15}"/>
              </a:ext>
            </a:extLst>
          </p:cNvPr>
          <p:cNvSpPr>
            <a:spLocks noGrp="1"/>
          </p:cNvSpPr>
          <p:nvPr>
            <p:ph type="body" sz="quarter" idx="15"/>
          </p:nvPr>
        </p:nvSpPr>
        <p:spPr>
          <a:xfrm>
            <a:off x="2899721" y="2578522"/>
            <a:ext cx="1874519" cy="558800"/>
          </a:xfrm>
          <a:prstGeom prst="rect">
            <a:avLst/>
          </a:prstGeom>
        </p:spPr>
        <p:txBody>
          <a:bodyPr/>
          <a:lstStyle>
            <a:lvl1pPr marL="11113" indent="-11113" algn="ctr">
              <a:buNone/>
              <a:tabLst/>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33" name="Text Placeholder 11">
            <a:extLst>
              <a:ext uri="{FF2B5EF4-FFF2-40B4-BE49-F238E27FC236}">
                <a16:creationId xmlns:a16="http://schemas.microsoft.com/office/drawing/2014/main" id="{32073E26-E855-8D7F-F3B3-6FFD968E6570}"/>
              </a:ext>
            </a:extLst>
          </p:cNvPr>
          <p:cNvSpPr>
            <a:spLocks noGrp="1"/>
          </p:cNvSpPr>
          <p:nvPr>
            <p:ph type="body" sz="quarter" idx="16"/>
          </p:nvPr>
        </p:nvSpPr>
        <p:spPr>
          <a:xfrm>
            <a:off x="5159678" y="2578522"/>
            <a:ext cx="1874519" cy="558800"/>
          </a:xfrm>
          <a:prstGeom prst="rect">
            <a:avLst/>
          </a:prstGeom>
        </p:spPr>
        <p:txBody>
          <a:bodyPr/>
          <a:lstStyle>
            <a:lvl1pPr marL="11113" indent="-11113" algn="ctr">
              <a:buNone/>
              <a:tabLst/>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35" name="Text Placeholder 11">
            <a:extLst>
              <a:ext uri="{FF2B5EF4-FFF2-40B4-BE49-F238E27FC236}">
                <a16:creationId xmlns:a16="http://schemas.microsoft.com/office/drawing/2014/main" id="{B0B320A0-8438-D453-B42F-679C5F1D3B63}"/>
              </a:ext>
            </a:extLst>
          </p:cNvPr>
          <p:cNvSpPr>
            <a:spLocks noGrp="1"/>
          </p:cNvSpPr>
          <p:nvPr>
            <p:ph type="body" sz="quarter" idx="17"/>
          </p:nvPr>
        </p:nvSpPr>
        <p:spPr>
          <a:xfrm>
            <a:off x="7419635" y="2578522"/>
            <a:ext cx="1874519" cy="558800"/>
          </a:xfrm>
          <a:prstGeom prst="rect">
            <a:avLst/>
          </a:prstGeom>
        </p:spPr>
        <p:txBody>
          <a:bodyPr/>
          <a:lstStyle>
            <a:lvl1pPr marL="11113" indent="-11113" algn="ctr">
              <a:buNone/>
              <a:tabLst/>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36" name="Text Placeholder 11">
            <a:extLst>
              <a:ext uri="{FF2B5EF4-FFF2-40B4-BE49-F238E27FC236}">
                <a16:creationId xmlns:a16="http://schemas.microsoft.com/office/drawing/2014/main" id="{A6A21425-ABE5-9BC2-035E-84C0BF69608B}"/>
              </a:ext>
            </a:extLst>
          </p:cNvPr>
          <p:cNvSpPr>
            <a:spLocks noGrp="1"/>
          </p:cNvSpPr>
          <p:nvPr>
            <p:ph type="body" sz="quarter" idx="18"/>
          </p:nvPr>
        </p:nvSpPr>
        <p:spPr>
          <a:xfrm>
            <a:off x="9679592" y="2578522"/>
            <a:ext cx="1874519" cy="558800"/>
          </a:xfrm>
          <a:prstGeom prst="rect">
            <a:avLst/>
          </a:prstGeom>
        </p:spPr>
        <p:txBody>
          <a:bodyPr/>
          <a:lstStyle>
            <a:lvl1pPr marL="11113" indent="-11113" algn="ctr">
              <a:buNone/>
              <a:tabLst/>
              <a:defRPr sz="1800">
                <a:solidFill>
                  <a:srgbClr val="517927"/>
                </a:solidFill>
              </a:defRPr>
            </a:lvl1pPr>
            <a:lvl2pPr>
              <a:buNone/>
              <a:defRPr>
                <a:solidFill>
                  <a:srgbClr val="9ABD77"/>
                </a:solidFill>
              </a:defRPr>
            </a:lvl2pPr>
            <a:lvl3pPr>
              <a:buNone/>
              <a:defRPr>
                <a:solidFill>
                  <a:srgbClr val="9ABD77"/>
                </a:solidFill>
              </a:defRPr>
            </a:lvl3pPr>
            <a:lvl4pPr>
              <a:buNone/>
              <a:defRPr>
                <a:solidFill>
                  <a:srgbClr val="9ABD77"/>
                </a:solidFill>
              </a:defRPr>
            </a:lvl4pPr>
            <a:lvl5pPr>
              <a:buNone/>
              <a:defRPr>
                <a:solidFill>
                  <a:srgbClr val="9ABD77"/>
                </a:solidFill>
              </a:defRPr>
            </a:lvl5pPr>
          </a:lstStyle>
          <a:p>
            <a:pPr lvl="0"/>
            <a:r>
              <a:rPr lang="en-US"/>
              <a:t>Click to edit Master text</a:t>
            </a:r>
          </a:p>
        </p:txBody>
      </p:sp>
      <p:sp>
        <p:nvSpPr>
          <p:cNvPr id="37" name="Text Placeholder 5">
            <a:extLst>
              <a:ext uri="{FF2B5EF4-FFF2-40B4-BE49-F238E27FC236}">
                <a16:creationId xmlns:a16="http://schemas.microsoft.com/office/drawing/2014/main" id="{28E6C422-97EF-0A1A-DB37-69E059DDB555}"/>
              </a:ext>
            </a:extLst>
          </p:cNvPr>
          <p:cNvSpPr>
            <a:spLocks noGrp="1"/>
          </p:cNvSpPr>
          <p:nvPr>
            <p:ph type="body" sz="quarter" idx="19"/>
          </p:nvPr>
        </p:nvSpPr>
        <p:spPr>
          <a:xfrm>
            <a:off x="5159678"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chemeClr val="accent6"/>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38" name="Text Placeholder 5">
            <a:extLst>
              <a:ext uri="{FF2B5EF4-FFF2-40B4-BE49-F238E27FC236}">
                <a16:creationId xmlns:a16="http://schemas.microsoft.com/office/drawing/2014/main" id="{401E327A-9138-59B7-6918-949CFEF227E9}"/>
              </a:ext>
            </a:extLst>
          </p:cNvPr>
          <p:cNvSpPr>
            <a:spLocks noGrp="1"/>
          </p:cNvSpPr>
          <p:nvPr>
            <p:ph type="body" sz="quarter" idx="20"/>
          </p:nvPr>
        </p:nvSpPr>
        <p:spPr>
          <a:xfrm>
            <a:off x="7419635"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chemeClr val="accent6"/>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39" name="Text Placeholder 5">
            <a:extLst>
              <a:ext uri="{FF2B5EF4-FFF2-40B4-BE49-F238E27FC236}">
                <a16:creationId xmlns:a16="http://schemas.microsoft.com/office/drawing/2014/main" id="{69C52105-9988-21EC-43B6-D278FF6644A1}"/>
              </a:ext>
            </a:extLst>
          </p:cNvPr>
          <p:cNvSpPr>
            <a:spLocks noGrp="1"/>
          </p:cNvSpPr>
          <p:nvPr>
            <p:ph type="body" sz="quarter" idx="21"/>
          </p:nvPr>
        </p:nvSpPr>
        <p:spPr>
          <a:xfrm>
            <a:off x="9679594" y="3333509"/>
            <a:ext cx="1874517" cy="2196875"/>
          </a:xfrm>
          <a:prstGeom prst="rect">
            <a:avLst/>
          </a:prstGeom>
          <a:noFill/>
          <a:ln>
            <a:noFill/>
          </a:ln>
        </p:spPr>
        <p:txBody>
          <a:bodyPr/>
          <a:lstStyle>
            <a:lvl1pPr marL="11113" indent="-11113" algn="ctr">
              <a:lnSpc>
                <a:spcPct val="120000"/>
              </a:lnSpc>
              <a:buFont typeface="Arial" panose="020B0604020202020204" pitchFamily="34" charset="0"/>
              <a:buNone/>
              <a:tabLst/>
              <a:defRPr sz="1400" b="0" i="0">
                <a:solidFill>
                  <a:schemeClr val="accent6"/>
                </a:solidFill>
                <a:latin typeface="Aptos Light" panose="020B0004020202020204" pitchFamily="34" charset="0"/>
              </a:defRPr>
            </a:lvl1pPr>
            <a:lvl2pPr>
              <a:buFont typeface="Arial" panose="020B0604020202020204" pitchFamily="34" charset="0"/>
              <a:buNone/>
              <a:defRPr sz="1600" b="0" i="0">
                <a:solidFill>
                  <a:srgbClr val="FFFFFF"/>
                </a:solidFill>
                <a:latin typeface="Aptos Light" panose="020B0004020202020204" pitchFamily="34" charset="0"/>
              </a:defRPr>
            </a:lvl2pPr>
            <a:lvl3pPr>
              <a:buFont typeface="Arial" panose="020B0604020202020204" pitchFamily="34" charset="0"/>
              <a:buNone/>
              <a:defRPr sz="1400" b="0" i="0">
                <a:solidFill>
                  <a:srgbClr val="FFFFFF"/>
                </a:solidFill>
                <a:latin typeface="Aptos Light" panose="020B0004020202020204" pitchFamily="34" charset="0"/>
              </a:defRPr>
            </a:lvl3pPr>
            <a:lvl4pPr>
              <a:buFont typeface="Arial" panose="020B0604020202020204" pitchFamily="34" charset="0"/>
              <a:buChar char="•"/>
              <a:defRPr sz="1200" b="0" i="0">
                <a:solidFill>
                  <a:srgbClr val="FFFFFF"/>
                </a:solidFill>
                <a:latin typeface="Aptos Light" panose="020B0004020202020204" pitchFamily="34" charset="0"/>
              </a:defRPr>
            </a:lvl4pPr>
            <a:lvl5pPr>
              <a:buFont typeface="Arial" panose="020B0604020202020204" pitchFamily="34" charset="0"/>
              <a:buChar char="•"/>
              <a:defRPr sz="1800" b="0" i="0">
                <a:solidFill>
                  <a:srgbClr val="FFFFFF"/>
                </a:solidFill>
                <a:latin typeface="Aptos Light" panose="020B0004020202020204" pitchFamily="34" charset="0"/>
              </a:defRPr>
            </a:lvl5pPr>
          </a:lstStyle>
          <a:p>
            <a:pPr lvl="0"/>
            <a:r>
              <a:rPr lang="en-US"/>
              <a:t>Click to edit Master text styles</a:t>
            </a:r>
          </a:p>
        </p:txBody>
      </p:sp>
      <p:sp>
        <p:nvSpPr>
          <p:cNvPr id="40" name="Online Image Placeholder 29">
            <a:extLst>
              <a:ext uri="{FF2B5EF4-FFF2-40B4-BE49-F238E27FC236}">
                <a16:creationId xmlns:a16="http://schemas.microsoft.com/office/drawing/2014/main" id="{3B27C442-AEB8-6B9B-6E72-DD966733E722}"/>
              </a:ext>
            </a:extLst>
          </p:cNvPr>
          <p:cNvSpPr>
            <a:spLocks noGrp="1" noChangeAspect="1"/>
          </p:cNvSpPr>
          <p:nvPr>
            <p:ph type="clipArt" sz="quarter" idx="22"/>
          </p:nvPr>
        </p:nvSpPr>
        <p:spPr>
          <a:xfrm>
            <a:off x="1348424" y="2011363"/>
            <a:ext cx="457200" cy="452437"/>
          </a:xfrm>
          <a:prstGeom prst="rect">
            <a:avLst/>
          </a:prstGeom>
        </p:spPr>
        <p:txBody>
          <a:bodyPr/>
          <a:lstStyle/>
          <a:p>
            <a:endParaRPr lang="en-US"/>
          </a:p>
        </p:txBody>
      </p:sp>
      <p:sp>
        <p:nvSpPr>
          <p:cNvPr id="41" name="Online Image Placeholder 29">
            <a:extLst>
              <a:ext uri="{FF2B5EF4-FFF2-40B4-BE49-F238E27FC236}">
                <a16:creationId xmlns:a16="http://schemas.microsoft.com/office/drawing/2014/main" id="{441325BF-83FA-ADB3-DB66-36C4E86E2060}"/>
              </a:ext>
            </a:extLst>
          </p:cNvPr>
          <p:cNvSpPr>
            <a:spLocks noGrp="1" noChangeAspect="1"/>
          </p:cNvSpPr>
          <p:nvPr>
            <p:ph type="clipArt" sz="quarter" idx="23"/>
          </p:nvPr>
        </p:nvSpPr>
        <p:spPr>
          <a:xfrm>
            <a:off x="3608381" y="2011363"/>
            <a:ext cx="457200" cy="452437"/>
          </a:xfrm>
          <a:prstGeom prst="rect">
            <a:avLst/>
          </a:prstGeom>
        </p:spPr>
        <p:txBody>
          <a:bodyPr/>
          <a:lstStyle/>
          <a:p>
            <a:endParaRPr lang="en-US"/>
          </a:p>
        </p:txBody>
      </p:sp>
      <p:sp>
        <p:nvSpPr>
          <p:cNvPr id="42" name="Online Image Placeholder 29">
            <a:extLst>
              <a:ext uri="{FF2B5EF4-FFF2-40B4-BE49-F238E27FC236}">
                <a16:creationId xmlns:a16="http://schemas.microsoft.com/office/drawing/2014/main" id="{FED319D2-693B-F511-8996-D1CEA1B63833}"/>
              </a:ext>
            </a:extLst>
          </p:cNvPr>
          <p:cNvSpPr>
            <a:spLocks noGrp="1" noChangeAspect="1"/>
          </p:cNvSpPr>
          <p:nvPr>
            <p:ph type="clipArt" sz="quarter" idx="24"/>
          </p:nvPr>
        </p:nvSpPr>
        <p:spPr>
          <a:xfrm>
            <a:off x="5868338" y="2011363"/>
            <a:ext cx="457200" cy="452437"/>
          </a:xfrm>
          <a:prstGeom prst="rect">
            <a:avLst/>
          </a:prstGeom>
        </p:spPr>
        <p:txBody>
          <a:bodyPr/>
          <a:lstStyle/>
          <a:p>
            <a:endParaRPr lang="en-US"/>
          </a:p>
        </p:txBody>
      </p:sp>
      <p:sp>
        <p:nvSpPr>
          <p:cNvPr id="43" name="Online Image Placeholder 29">
            <a:extLst>
              <a:ext uri="{FF2B5EF4-FFF2-40B4-BE49-F238E27FC236}">
                <a16:creationId xmlns:a16="http://schemas.microsoft.com/office/drawing/2014/main" id="{FFB8F6B4-2439-74AC-020B-632FC7F36758}"/>
              </a:ext>
            </a:extLst>
          </p:cNvPr>
          <p:cNvSpPr>
            <a:spLocks noGrp="1" noChangeAspect="1"/>
          </p:cNvSpPr>
          <p:nvPr>
            <p:ph type="clipArt" sz="quarter" idx="25"/>
          </p:nvPr>
        </p:nvSpPr>
        <p:spPr>
          <a:xfrm>
            <a:off x="8128295" y="2011363"/>
            <a:ext cx="457200" cy="452437"/>
          </a:xfrm>
          <a:prstGeom prst="rect">
            <a:avLst/>
          </a:prstGeom>
        </p:spPr>
        <p:txBody>
          <a:bodyPr/>
          <a:lstStyle/>
          <a:p>
            <a:endParaRPr lang="en-US"/>
          </a:p>
        </p:txBody>
      </p:sp>
      <p:sp>
        <p:nvSpPr>
          <p:cNvPr id="44" name="Online Image Placeholder 29">
            <a:extLst>
              <a:ext uri="{FF2B5EF4-FFF2-40B4-BE49-F238E27FC236}">
                <a16:creationId xmlns:a16="http://schemas.microsoft.com/office/drawing/2014/main" id="{2C7CF362-305F-CA87-3B46-3FA84ABF3607}"/>
              </a:ext>
            </a:extLst>
          </p:cNvPr>
          <p:cNvSpPr>
            <a:spLocks noGrp="1" noChangeAspect="1"/>
          </p:cNvSpPr>
          <p:nvPr>
            <p:ph type="clipArt" sz="quarter" idx="26"/>
          </p:nvPr>
        </p:nvSpPr>
        <p:spPr>
          <a:xfrm>
            <a:off x="10388251" y="2011363"/>
            <a:ext cx="457200" cy="452437"/>
          </a:xfrm>
          <a:prstGeom prst="rect">
            <a:avLst/>
          </a:prstGeom>
        </p:spPr>
        <p:txBody>
          <a:bodyPr/>
          <a:lstStyle/>
          <a:p>
            <a:endParaRPr lang="en-US"/>
          </a:p>
        </p:txBody>
      </p:sp>
    </p:spTree>
    <p:extLst>
      <p:ext uri="{BB962C8B-B14F-4D97-AF65-F5344CB8AC3E}">
        <p14:creationId xmlns:p14="http://schemas.microsoft.com/office/powerpoint/2010/main" val="16498819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alueTemplate-ExecSummary-Light">
    <p:bg>
      <p:bgPr>
        <a:solidFill>
          <a:srgbClr val="F5F5F5"/>
        </a:solidFill>
        <a:effectLst/>
      </p:bgPr>
    </p:bg>
    <p:spTree>
      <p:nvGrpSpPr>
        <p:cNvPr id="1" name=""/>
        <p:cNvGrpSpPr/>
        <p:nvPr/>
      </p:nvGrpSpPr>
      <p:grpSpPr>
        <a:xfrm>
          <a:off x="0" y="0"/>
          <a:ext cx="0" cy="0"/>
          <a:chOff x="0" y="0"/>
          <a:chExt cx="0" cy="0"/>
        </a:xfrm>
      </p:grpSpPr>
      <p:sp>
        <p:nvSpPr>
          <p:cNvPr id="90" name="Text Placeholder 88">
            <a:extLst>
              <a:ext uri="{FF2B5EF4-FFF2-40B4-BE49-F238E27FC236}">
                <a16:creationId xmlns:a16="http://schemas.microsoft.com/office/drawing/2014/main" id="{761BFCD3-E9CA-6E36-3FFE-3015109CAD71}"/>
              </a:ext>
            </a:extLst>
          </p:cNvPr>
          <p:cNvSpPr>
            <a:spLocks noGrp="1"/>
          </p:cNvSpPr>
          <p:nvPr>
            <p:ph type="body" sz="quarter" idx="34" hasCustomPrompt="1"/>
          </p:nvPr>
        </p:nvSpPr>
        <p:spPr>
          <a:xfrm>
            <a:off x="3473888" y="4639392"/>
            <a:ext cx="5349295" cy="721316"/>
          </a:xfrm>
          <a:prstGeom prst="rect">
            <a:avLst/>
          </a:prstGeom>
        </p:spPr>
        <p:txBody>
          <a:bodyPr/>
          <a:lstStyle>
            <a:lvl1pPr marL="11113" indent="0" algn="ctr">
              <a:lnSpc>
                <a:spcPct val="100000"/>
              </a:lnSpc>
              <a:buNone/>
              <a:tabLst/>
              <a:defRPr sz="4800" b="0" i="0">
                <a:solidFill>
                  <a:srgbClr val="517927"/>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CLICK TO EDIT</a:t>
            </a:r>
          </a:p>
        </p:txBody>
      </p:sp>
      <p:sp>
        <p:nvSpPr>
          <p:cNvPr id="91" name="Text Placeholder 73">
            <a:extLst>
              <a:ext uri="{FF2B5EF4-FFF2-40B4-BE49-F238E27FC236}">
                <a16:creationId xmlns:a16="http://schemas.microsoft.com/office/drawing/2014/main" id="{CEF92DE3-D8DB-C26F-9433-07D3969091C6}"/>
              </a:ext>
            </a:extLst>
          </p:cNvPr>
          <p:cNvSpPr>
            <a:spLocks noGrp="1"/>
          </p:cNvSpPr>
          <p:nvPr>
            <p:ph type="body" sz="quarter" idx="35"/>
          </p:nvPr>
        </p:nvSpPr>
        <p:spPr>
          <a:xfrm>
            <a:off x="3473873" y="5336467"/>
            <a:ext cx="5345759" cy="275464"/>
          </a:xfrm>
          <a:prstGeom prst="rect">
            <a:avLst/>
          </a:prstGeom>
        </p:spPr>
        <p:txBody>
          <a:bodyPr/>
          <a:lstStyle>
            <a:lvl1pPr marL="0" algn="ctr">
              <a:lnSpc>
                <a:spcPct val="100000"/>
              </a:lnSpc>
              <a:spcBef>
                <a:spcPts val="0"/>
              </a:spcBef>
              <a:buNone/>
              <a:defRPr sz="1200">
                <a:solidFill>
                  <a:schemeClr val="accent6"/>
                </a:solidFill>
              </a:defRPr>
            </a:lvl1pPr>
          </a:lstStyle>
          <a:p>
            <a:pPr lvl="0"/>
            <a:r>
              <a:rPr lang="en-US"/>
              <a:t>Click to edit Master text styles</a:t>
            </a:r>
          </a:p>
        </p:txBody>
      </p:sp>
      <p:sp>
        <p:nvSpPr>
          <p:cNvPr id="89" name="Text Placeholder 88">
            <a:extLst>
              <a:ext uri="{FF2B5EF4-FFF2-40B4-BE49-F238E27FC236}">
                <a16:creationId xmlns:a16="http://schemas.microsoft.com/office/drawing/2014/main" id="{3BF184B2-C414-703C-9413-385D20368962}"/>
              </a:ext>
            </a:extLst>
          </p:cNvPr>
          <p:cNvSpPr>
            <a:spLocks noGrp="1"/>
          </p:cNvSpPr>
          <p:nvPr>
            <p:ph type="body" sz="quarter" idx="33"/>
          </p:nvPr>
        </p:nvSpPr>
        <p:spPr>
          <a:xfrm>
            <a:off x="625934" y="4756304"/>
            <a:ext cx="2832029" cy="914400"/>
          </a:xfrm>
          <a:prstGeom prst="rect">
            <a:avLst/>
          </a:prstGeom>
        </p:spPr>
        <p:txBody>
          <a:bodyPr/>
          <a:lstStyle>
            <a:lvl1pPr marL="11113" indent="0" algn="ctr">
              <a:lnSpc>
                <a:spcPct val="100000"/>
              </a:lnSpc>
              <a:buNone/>
              <a:tabLst/>
              <a:defRPr sz="1800" b="0" i="0">
                <a:solidFill>
                  <a:srgbClr val="517927"/>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Click to edit Master text styles</a:t>
            </a:r>
          </a:p>
        </p:txBody>
      </p:sp>
      <p:sp>
        <p:nvSpPr>
          <p:cNvPr id="94" name="Text Placeholder 88">
            <a:extLst>
              <a:ext uri="{FF2B5EF4-FFF2-40B4-BE49-F238E27FC236}">
                <a16:creationId xmlns:a16="http://schemas.microsoft.com/office/drawing/2014/main" id="{17667F89-5814-DE7E-FDC8-907E92765389}"/>
              </a:ext>
            </a:extLst>
          </p:cNvPr>
          <p:cNvSpPr>
            <a:spLocks noGrp="1"/>
          </p:cNvSpPr>
          <p:nvPr>
            <p:ph type="body" sz="quarter" idx="36" hasCustomPrompt="1"/>
          </p:nvPr>
        </p:nvSpPr>
        <p:spPr>
          <a:xfrm>
            <a:off x="8831151" y="4636389"/>
            <a:ext cx="2717716" cy="721316"/>
          </a:xfrm>
          <a:prstGeom prst="rect">
            <a:avLst/>
          </a:prstGeom>
        </p:spPr>
        <p:txBody>
          <a:bodyPr/>
          <a:lstStyle>
            <a:lvl1pPr marL="11113" indent="0" algn="ctr">
              <a:lnSpc>
                <a:spcPct val="100000"/>
              </a:lnSpc>
              <a:buNone/>
              <a:tabLst/>
              <a:defRPr sz="4800" b="0" i="0">
                <a:solidFill>
                  <a:srgbClr val="517927"/>
                </a:solidFill>
                <a:latin typeface="Aptos Light" panose="020B0004020202020204" pitchFamily="34" charset="0"/>
              </a:defRPr>
            </a:lvl1pPr>
            <a:lvl2pPr indent="0" algn="ctr">
              <a:lnSpc>
                <a:spcPct val="100000"/>
              </a:lnSpc>
              <a:buNone/>
              <a:defRPr b="0" i="0">
                <a:solidFill>
                  <a:srgbClr val="F5F5F5"/>
                </a:solidFill>
                <a:latin typeface="Aptos Light" panose="020B0004020202020204" pitchFamily="34" charset="0"/>
              </a:defRPr>
            </a:lvl2pPr>
            <a:lvl3pPr indent="0" algn="ctr">
              <a:lnSpc>
                <a:spcPct val="100000"/>
              </a:lnSpc>
              <a:buNone/>
              <a:defRPr b="0" i="0">
                <a:solidFill>
                  <a:srgbClr val="F5F5F5"/>
                </a:solidFill>
                <a:latin typeface="Aptos Light" panose="020B0004020202020204" pitchFamily="34" charset="0"/>
              </a:defRPr>
            </a:lvl3pPr>
            <a:lvl4pPr indent="0" algn="ctr">
              <a:lnSpc>
                <a:spcPct val="100000"/>
              </a:lnSpc>
              <a:buNone/>
              <a:defRPr b="0" i="0">
                <a:solidFill>
                  <a:srgbClr val="F5F5F5"/>
                </a:solidFill>
                <a:latin typeface="Aptos Light" panose="020B0004020202020204" pitchFamily="34" charset="0"/>
              </a:defRPr>
            </a:lvl4pPr>
            <a:lvl5pPr indent="0" algn="ctr">
              <a:lnSpc>
                <a:spcPct val="100000"/>
              </a:lnSpc>
              <a:buNone/>
              <a:defRPr b="0" i="0">
                <a:solidFill>
                  <a:srgbClr val="F5F5F5"/>
                </a:solidFill>
                <a:latin typeface="Aptos Light" panose="020B0004020202020204" pitchFamily="34" charset="0"/>
              </a:defRPr>
            </a:lvl5pPr>
          </a:lstStyle>
          <a:p>
            <a:pPr lvl="0"/>
            <a:r>
              <a:rPr lang="en-US"/>
              <a:t>XXX</a:t>
            </a:r>
          </a:p>
        </p:txBody>
      </p:sp>
      <p:sp>
        <p:nvSpPr>
          <p:cNvPr id="98" name="Text Placeholder 97">
            <a:extLst>
              <a:ext uri="{FF2B5EF4-FFF2-40B4-BE49-F238E27FC236}">
                <a16:creationId xmlns:a16="http://schemas.microsoft.com/office/drawing/2014/main" id="{D3D28F89-1DBF-E835-C726-3DB69AB46472}"/>
              </a:ext>
            </a:extLst>
          </p:cNvPr>
          <p:cNvSpPr>
            <a:spLocks noGrp="1"/>
          </p:cNvSpPr>
          <p:nvPr>
            <p:ph type="body" sz="quarter" idx="39" hasCustomPrompt="1"/>
          </p:nvPr>
        </p:nvSpPr>
        <p:spPr>
          <a:xfrm>
            <a:off x="6204086" y="5836142"/>
            <a:ext cx="2615546" cy="297373"/>
          </a:xfrm>
          <a:prstGeom prst="rect">
            <a:avLst/>
          </a:prstGeom>
        </p:spPr>
        <p:txBody>
          <a:bodyPr/>
          <a:lstStyle>
            <a:lvl1pPr marL="11113" indent="0" algn="l">
              <a:lnSpc>
                <a:spcPct val="100000"/>
              </a:lnSpc>
              <a:buNone/>
              <a:tabLst/>
              <a:defRPr sz="1400" b="1" i="0" spc="120" baseline="0">
                <a:solidFill>
                  <a:schemeClr val="accent6"/>
                </a:solidFill>
                <a:latin typeface="Aptos SemiBold" panose="020B0004020202020204" pitchFamily="34" charset="0"/>
              </a:defRPr>
            </a:lvl1pPr>
            <a:lvl2pPr indent="0">
              <a:lnSpc>
                <a:spcPct val="100000"/>
              </a:lnSpc>
              <a:buNone/>
              <a:defRPr>
                <a:solidFill>
                  <a:srgbClr val="F5F5F5"/>
                </a:solidFill>
              </a:defRPr>
            </a:lvl2pPr>
            <a:lvl3pPr indent="0">
              <a:lnSpc>
                <a:spcPct val="100000"/>
              </a:lnSpc>
              <a:buNone/>
              <a:defRPr>
                <a:solidFill>
                  <a:srgbClr val="F5F5F5"/>
                </a:solidFill>
              </a:defRPr>
            </a:lvl3pPr>
            <a:lvl4pPr indent="0">
              <a:lnSpc>
                <a:spcPct val="100000"/>
              </a:lnSpc>
              <a:buNone/>
              <a:defRPr>
                <a:solidFill>
                  <a:srgbClr val="F5F5F5"/>
                </a:solidFill>
              </a:defRPr>
            </a:lvl4pPr>
            <a:lvl5pPr indent="0">
              <a:lnSpc>
                <a:spcPct val="100000"/>
              </a:lnSpc>
              <a:buNone/>
              <a:defRPr>
                <a:solidFill>
                  <a:srgbClr val="F5F5F5"/>
                </a:solidFill>
              </a:defRPr>
            </a:lvl5pPr>
          </a:lstStyle>
          <a:p>
            <a:pPr lvl="0"/>
            <a:r>
              <a:rPr lang="en-US"/>
              <a:t>&lt; CLICK TO EDIT</a:t>
            </a:r>
          </a:p>
        </p:txBody>
      </p:sp>
      <p:sp>
        <p:nvSpPr>
          <p:cNvPr id="84" name="Text Placeholder 4">
            <a:extLst>
              <a:ext uri="{FF2B5EF4-FFF2-40B4-BE49-F238E27FC236}">
                <a16:creationId xmlns:a16="http://schemas.microsoft.com/office/drawing/2014/main" id="{D0AE86E4-48CD-59F7-DC57-5EA3A74137FA}"/>
              </a:ext>
            </a:extLst>
          </p:cNvPr>
          <p:cNvSpPr>
            <a:spLocks noGrp="1"/>
          </p:cNvSpPr>
          <p:nvPr>
            <p:ph type="body" sz="quarter" idx="29" hasCustomPrompt="1"/>
          </p:nvPr>
        </p:nvSpPr>
        <p:spPr>
          <a:xfrm>
            <a:off x="6208408" y="3220193"/>
            <a:ext cx="2471627" cy="207840"/>
          </a:xfrm>
          <a:prstGeom prst="rect">
            <a:avLst/>
          </a:prstGeom>
        </p:spPr>
        <p:txBody>
          <a:bodyPr/>
          <a:lstStyle>
            <a:lvl1pPr algn="l">
              <a:buNone/>
              <a:defRPr sz="1400" b="1" i="0" spc="120" baseline="0">
                <a:solidFill>
                  <a:schemeClr val="accent6"/>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sp>
        <p:nvSpPr>
          <p:cNvPr id="85" name="Text Placeholder 4">
            <a:extLst>
              <a:ext uri="{FF2B5EF4-FFF2-40B4-BE49-F238E27FC236}">
                <a16:creationId xmlns:a16="http://schemas.microsoft.com/office/drawing/2014/main" id="{346FA37A-D0B6-96B3-ADC1-41F238C6FD35}"/>
              </a:ext>
            </a:extLst>
          </p:cNvPr>
          <p:cNvSpPr>
            <a:spLocks noGrp="1"/>
          </p:cNvSpPr>
          <p:nvPr>
            <p:ph type="body" sz="quarter" idx="30" hasCustomPrompt="1"/>
          </p:nvPr>
        </p:nvSpPr>
        <p:spPr>
          <a:xfrm>
            <a:off x="8940740" y="3220193"/>
            <a:ext cx="2605084" cy="220730"/>
          </a:xfrm>
          <a:prstGeom prst="rect">
            <a:avLst/>
          </a:prstGeom>
        </p:spPr>
        <p:txBody>
          <a:bodyPr/>
          <a:lstStyle>
            <a:lvl1pPr algn="l">
              <a:buNone/>
              <a:defRPr sz="1400" b="1" i="0" spc="120" baseline="0">
                <a:solidFill>
                  <a:schemeClr val="accent6"/>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sp>
        <p:nvSpPr>
          <p:cNvPr id="74" name="Text Placeholder 73">
            <a:extLst>
              <a:ext uri="{FF2B5EF4-FFF2-40B4-BE49-F238E27FC236}">
                <a16:creationId xmlns:a16="http://schemas.microsoft.com/office/drawing/2014/main" id="{35C08253-9474-C3EC-3B69-59F20A989A8E}"/>
              </a:ext>
            </a:extLst>
          </p:cNvPr>
          <p:cNvSpPr>
            <a:spLocks noGrp="1"/>
          </p:cNvSpPr>
          <p:nvPr>
            <p:ph type="body" sz="quarter" idx="23"/>
          </p:nvPr>
        </p:nvSpPr>
        <p:spPr>
          <a:xfrm>
            <a:off x="637224" y="3770882"/>
            <a:ext cx="1450481" cy="491741"/>
          </a:xfrm>
          <a:prstGeom prst="rect">
            <a:avLst/>
          </a:prstGeom>
        </p:spPr>
        <p:txBody>
          <a:bodyPr/>
          <a:lstStyle>
            <a:lvl1pPr marL="0" algn="ctr">
              <a:lnSpc>
                <a:spcPct val="100000"/>
              </a:lnSpc>
              <a:spcBef>
                <a:spcPts val="0"/>
              </a:spcBef>
              <a:buNone/>
              <a:defRPr sz="1200">
                <a:solidFill>
                  <a:schemeClr val="accent6"/>
                </a:solidFill>
              </a:defRPr>
            </a:lvl1pPr>
          </a:lstStyle>
          <a:p>
            <a:pPr lvl="0"/>
            <a:r>
              <a:rPr lang="en-US"/>
              <a:t>Click to edit Master text styles</a:t>
            </a:r>
          </a:p>
        </p:txBody>
      </p:sp>
      <p:sp>
        <p:nvSpPr>
          <p:cNvPr id="77" name="Text Placeholder 73">
            <a:extLst>
              <a:ext uri="{FF2B5EF4-FFF2-40B4-BE49-F238E27FC236}">
                <a16:creationId xmlns:a16="http://schemas.microsoft.com/office/drawing/2014/main" id="{C77F3D71-B4E4-9B04-6E79-9C8502EF59CB}"/>
              </a:ext>
            </a:extLst>
          </p:cNvPr>
          <p:cNvSpPr>
            <a:spLocks noGrp="1"/>
          </p:cNvSpPr>
          <p:nvPr>
            <p:ph type="body" sz="quarter" idx="26"/>
          </p:nvPr>
        </p:nvSpPr>
        <p:spPr>
          <a:xfrm>
            <a:off x="4409823" y="3770882"/>
            <a:ext cx="1450481" cy="491741"/>
          </a:xfrm>
          <a:prstGeom prst="rect">
            <a:avLst/>
          </a:prstGeom>
        </p:spPr>
        <p:txBody>
          <a:bodyPr/>
          <a:lstStyle>
            <a:lvl1pPr marL="0" algn="ctr">
              <a:lnSpc>
                <a:spcPct val="100000"/>
              </a:lnSpc>
              <a:spcBef>
                <a:spcPts val="0"/>
              </a:spcBef>
              <a:buNone/>
              <a:defRPr sz="1200">
                <a:solidFill>
                  <a:schemeClr val="accent6"/>
                </a:solidFill>
              </a:defRPr>
            </a:lvl1pPr>
          </a:lstStyle>
          <a:p>
            <a:pPr lvl="0"/>
            <a:r>
              <a:rPr lang="en-US"/>
              <a:t>Click to edit Master text styles</a:t>
            </a:r>
          </a:p>
        </p:txBody>
      </p:sp>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2" name="Title 5">
            <a:extLst>
              <a:ext uri="{FF2B5EF4-FFF2-40B4-BE49-F238E27FC236}">
                <a16:creationId xmlns:a16="http://schemas.microsoft.com/office/drawing/2014/main" id="{6DE1BC43-9F20-AA7C-5B7C-8A969BADA200}"/>
              </a:ext>
            </a:extLst>
          </p:cNvPr>
          <p:cNvSpPr>
            <a:spLocks noGrp="1"/>
          </p:cNvSpPr>
          <p:nvPr>
            <p:ph type="title"/>
          </p:nvPr>
        </p:nvSpPr>
        <p:spPr>
          <a:xfrm>
            <a:off x="640077" y="320040"/>
            <a:ext cx="10908791" cy="771937"/>
          </a:xfrm>
          <a:prstGeom prst="rect">
            <a:avLst/>
          </a:prstGeom>
        </p:spPr>
        <p:txBody>
          <a:bodyPr/>
          <a:lstStyle>
            <a:lvl1pPr algn="ctr">
              <a:defRPr sz="4800">
                <a:solidFill>
                  <a:srgbClr val="517927"/>
                </a:solidFill>
              </a:defRPr>
            </a:lvl1pPr>
          </a:lstStyle>
          <a:p>
            <a:r>
              <a:rPr lang="en-US"/>
              <a:t>Click to edit Master title style</a:t>
            </a:r>
          </a:p>
        </p:txBody>
      </p:sp>
      <p:sp>
        <p:nvSpPr>
          <p:cNvPr id="4" name="Text Placeholder 4">
            <a:extLst>
              <a:ext uri="{FF2B5EF4-FFF2-40B4-BE49-F238E27FC236}">
                <a16:creationId xmlns:a16="http://schemas.microsoft.com/office/drawing/2014/main" id="{BC7C93AB-88A2-29D2-D197-A12C2D650336}"/>
              </a:ext>
            </a:extLst>
          </p:cNvPr>
          <p:cNvSpPr>
            <a:spLocks noGrp="1"/>
          </p:cNvSpPr>
          <p:nvPr>
            <p:ph type="body" sz="quarter" idx="11" hasCustomPrompt="1"/>
          </p:nvPr>
        </p:nvSpPr>
        <p:spPr>
          <a:xfrm>
            <a:off x="627885" y="1294387"/>
            <a:ext cx="3608315" cy="220808"/>
          </a:xfrm>
          <a:prstGeom prst="rect">
            <a:avLst/>
          </a:prstGeom>
        </p:spPr>
        <p:txBody>
          <a:bodyPr/>
          <a:lstStyle>
            <a:lvl1pPr algn="ctr">
              <a:buNone/>
              <a:defRPr sz="1400" b="1" i="0" spc="120" baseline="0">
                <a:solidFill>
                  <a:schemeClr val="accent6"/>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cxnSp>
        <p:nvCxnSpPr>
          <p:cNvPr id="9" name="Straight Arrow Connector 8">
            <a:extLst>
              <a:ext uri="{FF2B5EF4-FFF2-40B4-BE49-F238E27FC236}">
                <a16:creationId xmlns:a16="http://schemas.microsoft.com/office/drawing/2014/main" id="{3EC3047B-AF96-793B-5ADA-A51B287B149E}"/>
              </a:ext>
            </a:extLst>
          </p:cNvPr>
          <p:cNvCxnSpPr>
            <a:cxnSpLocks/>
          </p:cNvCxnSpPr>
          <p:nvPr/>
        </p:nvCxnSpPr>
        <p:spPr>
          <a:xfrm>
            <a:off x="4248392" y="1777515"/>
            <a:ext cx="2990608" cy="0"/>
          </a:xfrm>
          <a:prstGeom prst="straightConnector1">
            <a:avLst/>
          </a:prstGeom>
          <a:ln w="12700">
            <a:gradFill>
              <a:gsLst>
                <a:gs pos="75000">
                  <a:srgbClr val="517927"/>
                </a:gs>
                <a:gs pos="0">
                  <a:schemeClr val="tx2">
                    <a:lumMod val="50000"/>
                  </a:schemeClr>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C653A194-BB2B-1787-24C8-674F56F5366F}"/>
              </a:ext>
            </a:extLst>
          </p:cNvPr>
          <p:cNvCxnSpPr>
            <a:cxnSpLocks/>
          </p:cNvCxnSpPr>
          <p:nvPr/>
        </p:nvCxnSpPr>
        <p:spPr>
          <a:xfrm>
            <a:off x="4248392" y="2557468"/>
            <a:ext cx="2990608" cy="0"/>
          </a:xfrm>
          <a:prstGeom prst="straightConnector1">
            <a:avLst/>
          </a:prstGeom>
          <a:ln w="12700">
            <a:gradFill>
              <a:gsLst>
                <a:gs pos="75000">
                  <a:srgbClr val="517927"/>
                </a:gs>
                <a:gs pos="0">
                  <a:schemeClr val="tx2">
                    <a:lumMod val="50000"/>
                  </a:schemeClr>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18193E68-84A3-4B41-256F-BF4679A4D32A}"/>
              </a:ext>
            </a:extLst>
          </p:cNvPr>
          <p:cNvCxnSpPr>
            <a:cxnSpLocks/>
          </p:cNvCxnSpPr>
          <p:nvPr/>
        </p:nvCxnSpPr>
        <p:spPr>
          <a:xfrm>
            <a:off x="4248392" y="2167492"/>
            <a:ext cx="2990608" cy="0"/>
          </a:xfrm>
          <a:prstGeom prst="straightConnector1">
            <a:avLst/>
          </a:prstGeom>
          <a:ln w="12700">
            <a:gradFill>
              <a:gsLst>
                <a:gs pos="75000">
                  <a:srgbClr val="517927"/>
                </a:gs>
                <a:gs pos="0">
                  <a:schemeClr val="tx2">
                    <a:lumMod val="50000"/>
                  </a:schemeClr>
                </a:gs>
              </a:gsLst>
              <a:lin ang="600000" scaled="0"/>
            </a:gradFill>
            <a:prstDash val="sysDash"/>
            <a:tailEnd type="triangle" w="med" len="lg"/>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958B5ABC-1A74-8DC4-C56B-D59F93038621}"/>
              </a:ext>
            </a:extLst>
          </p:cNvPr>
          <p:cNvSpPr txBox="1"/>
          <p:nvPr userDrawn="1"/>
        </p:nvSpPr>
        <p:spPr>
          <a:xfrm>
            <a:off x="1832269" y="3264972"/>
            <a:ext cx="308098" cy="369332"/>
          </a:xfrm>
          <a:prstGeom prst="rect">
            <a:avLst/>
          </a:prstGeom>
          <a:noFill/>
        </p:spPr>
        <p:txBody>
          <a:bodyPr wrap="none" rtlCol="0">
            <a:spAutoFit/>
          </a:bodyPr>
          <a:lstStyle/>
          <a:p>
            <a:r>
              <a:rPr lang="en-US" b="1">
                <a:solidFill>
                  <a:schemeClr val="accent6"/>
                </a:solidFill>
              </a:rPr>
              <a:t>+</a:t>
            </a:r>
          </a:p>
        </p:txBody>
      </p:sp>
      <p:sp>
        <p:nvSpPr>
          <p:cNvPr id="23" name="TextBox 22">
            <a:extLst>
              <a:ext uri="{FF2B5EF4-FFF2-40B4-BE49-F238E27FC236}">
                <a16:creationId xmlns:a16="http://schemas.microsoft.com/office/drawing/2014/main" id="{BC8410FE-0C8B-DC54-5C44-C3C12A45EB58}"/>
              </a:ext>
            </a:extLst>
          </p:cNvPr>
          <p:cNvSpPr txBox="1"/>
          <p:nvPr userDrawn="1"/>
        </p:nvSpPr>
        <p:spPr>
          <a:xfrm>
            <a:off x="3091767" y="3264972"/>
            <a:ext cx="308098" cy="369332"/>
          </a:xfrm>
          <a:prstGeom prst="rect">
            <a:avLst/>
          </a:prstGeom>
          <a:noFill/>
        </p:spPr>
        <p:txBody>
          <a:bodyPr wrap="none" rtlCol="0">
            <a:spAutoFit/>
          </a:bodyPr>
          <a:lstStyle/>
          <a:p>
            <a:r>
              <a:rPr lang="en-US" b="1">
                <a:solidFill>
                  <a:schemeClr val="accent6"/>
                </a:solidFill>
              </a:rPr>
              <a:t>+</a:t>
            </a:r>
          </a:p>
        </p:txBody>
      </p:sp>
      <p:sp>
        <p:nvSpPr>
          <p:cNvPr id="24" name="TextBox 23">
            <a:extLst>
              <a:ext uri="{FF2B5EF4-FFF2-40B4-BE49-F238E27FC236}">
                <a16:creationId xmlns:a16="http://schemas.microsoft.com/office/drawing/2014/main" id="{03FA3CB4-C988-2211-3CCC-7CABF0E0C8BD}"/>
              </a:ext>
            </a:extLst>
          </p:cNvPr>
          <p:cNvSpPr txBox="1"/>
          <p:nvPr userDrawn="1"/>
        </p:nvSpPr>
        <p:spPr>
          <a:xfrm>
            <a:off x="4351265" y="3264972"/>
            <a:ext cx="308098" cy="369332"/>
          </a:xfrm>
          <a:prstGeom prst="rect">
            <a:avLst/>
          </a:prstGeom>
          <a:noFill/>
        </p:spPr>
        <p:txBody>
          <a:bodyPr wrap="none" rtlCol="0">
            <a:spAutoFit/>
          </a:bodyPr>
          <a:lstStyle/>
          <a:p>
            <a:r>
              <a:rPr lang="en-US" b="1">
                <a:solidFill>
                  <a:schemeClr val="accent6"/>
                </a:solidFill>
              </a:rPr>
              <a:t>+</a:t>
            </a:r>
          </a:p>
        </p:txBody>
      </p:sp>
      <p:cxnSp>
        <p:nvCxnSpPr>
          <p:cNvPr id="33" name="Straight Connector 32">
            <a:extLst>
              <a:ext uri="{FF2B5EF4-FFF2-40B4-BE49-F238E27FC236}">
                <a16:creationId xmlns:a16="http://schemas.microsoft.com/office/drawing/2014/main" id="{57B32E13-C2C0-C938-2C0A-67B7889BFCF2}"/>
              </a:ext>
            </a:extLst>
          </p:cNvPr>
          <p:cNvCxnSpPr>
            <a:cxnSpLocks/>
          </p:cNvCxnSpPr>
          <p:nvPr userDrawn="1"/>
        </p:nvCxnSpPr>
        <p:spPr>
          <a:xfrm>
            <a:off x="641604" y="5766022"/>
            <a:ext cx="10908792" cy="0"/>
          </a:xfrm>
          <a:prstGeom prst="line">
            <a:avLst/>
          </a:prstGeom>
          <a:ln w="6350">
            <a:solidFill>
              <a:schemeClr val="accent6"/>
            </a:solidFill>
            <a:prstDash val="solid"/>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4B530B5-D35D-2F5F-91A3-0CF3A0990142}"/>
              </a:ext>
            </a:extLst>
          </p:cNvPr>
          <p:cNvCxnSpPr>
            <a:cxnSpLocks/>
          </p:cNvCxnSpPr>
          <p:nvPr/>
        </p:nvCxnSpPr>
        <p:spPr>
          <a:xfrm flipV="1">
            <a:off x="3465935" y="4748012"/>
            <a:ext cx="0" cy="761362"/>
          </a:xfrm>
          <a:prstGeom prst="line">
            <a:avLst/>
          </a:prstGeom>
          <a:ln w="12700">
            <a:solidFill>
              <a:srgbClr val="517927"/>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3DF3D834-EDDC-D942-9C69-01531DFF5F8F}"/>
              </a:ext>
            </a:extLst>
          </p:cNvPr>
          <p:cNvCxnSpPr>
            <a:cxnSpLocks/>
          </p:cNvCxnSpPr>
          <p:nvPr/>
        </p:nvCxnSpPr>
        <p:spPr>
          <a:xfrm flipV="1">
            <a:off x="8823198" y="4748012"/>
            <a:ext cx="0" cy="761362"/>
          </a:xfrm>
          <a:prstGeom prst="line">
            <a:avLst/>
          </a:prstGeom>
          <a:ln w="12700">
            <a:solidFill>
              <a:srgbClr val="517927"/>
            </a:solidFill>
            <a:prstDash val="sysDash"/>
          </a:ln>
        </p:spPr>
        <p:style>
          <a:lnRef idx="2">
            <a:schemeClr val="accent1"/>
          </a:lnRef>
          <a:fillRef idx="0">
            <a:schemeClr val="accent1"/>
          </a:fillRef>
          <a:effectRef idx="1">
            <a:schemeClr val="accent1"/>
          </a:effectRef>
          <a:fontRef idx="minor">
            <a:schemeClr val="tx1"/>
          </a:fontRef>
        </p:style>
      </p:cxnSp>
      <p:grpSp>
        <p:nvGrpSpPr>
          <p:cNvPr id="39" name="Group 38">
            <a:extLst>
              <a:ext uri="{FF2B5EF4-FFF2-40B4-BE49-F238E27FC236}">
                <a16:creationId xmlns:a16="http://schemas.microsoft.com/office/drawing/2014/main" id="{3E608BB9-1293-34A8-EDA7-B601917A9ACC}"/>
              </a:ext>
            </a:extLst>
          </p:cNvPr>
          <p:cNvGrpSpPr/>
          <p:nvPr userDrawn="1"/>
        </p:nvGrpSpPr>
        <p:grpSpPr>
          <a:xfrm>
            <a:off x="641604" y="2960257"/>
            <a:ext cx="10908792" cy="1495164"/>
            <a:chOff x="641604" y="3083827"/>
            <a:chExt cx="10908792" cy="1495164"/>
          </a:xfrm>
        </p:grpSpPr>
        <p:cxnSp>
          <p:nvCxnSpPr>
            <p:cNvPr id="40" name="Straight Connector 39">
              <a:extLst>
                <a:ext uri="{FF2B5EF4-FFF2-40B4-BE49-F238E27FC236}">
                  <a16:creationId xmlns:a16="http://schemas.microsoft.com/office/drawing/2014/main" id="{983A69AE-2AD9-A251-FE13-7F1BEAB527F4}"/>
                </a:ext>
              </a:extLst>
            </p:cNvPr>
            <p:cNvCxnSpPr>
              <a:cxnSpLocks/>
            </p:cNvCxnSpPr>
            <p:nvPr/>
          </p:nvCxnSpPr>
          <p:spPr>
            <a:xfrm>
              <a:off x="641604" y="3083827"/>
              <a:ext cx="10908792" cy="0"/>
            </a:xfrm>
            <a:prstGeom prst="line">
              <a:avLst/>
            </a:prstGeom>
            <a:ln w="6350">
              <a:solidFill>
                <a:schemeClr val="accent6"/>
              </a:solidFill>
              <a:prstDash val="solid"/>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69DBC69-CC2A-8EC6-CEFA-1EB6693F4D8E}"/>
                </a:ext>
              </a:extLst>
            </p:cNvPr>
            <p:cNvCxnSpPr>
              <a:cxnSpLocks/>
            </p:cNvCxnSpPr>
            <p:nvPr/>
          </p:nvCxnSpPr>
          <p:spPr>
            <a:xfrm>
              <a:off x="641604" y="4578991"/>
              <a:ext cx="10908792" cy="0"/>
            </a:xfrm>
            <a:prstGeom prst="line">
              <a:avLst/>
            </a:prstGeom>
            <a:ln w="6350">
              <a:solidFill>
                <a:schemeClr val="accent6"/>
              </a:solidFill>
              <a:prstDash val="solid"/>
            </a:ln>
          </p:spPr>
          <p:style>
            <a:lnRef idx="2">
              <a:schemeClr val="accent1"/>
            </a:lnRef>
            <a:fillRef idx="0">
              <a:schemeClr val="accent1"/>
            </a:fillRef>
            <a:effectRef idx="1">
              <a:schemeClr val="accent1"/>
            </a:effectRef>
            <a:fontRef idx="minor">
              <a:schemeClr val="tx1"/>
            </a:fontRef>
          </p:style>
        </p:cxnSp>
      </p:grpSp>
      <p:cxnSp>
        <p:nvCxnSpPr>
          <p:cNvPr id="43" name="Straight Connector 42">
            <a:extLst>
              <a:ext uri="{FF2B5EF4-FFF2-40B4-BE49-F238E27FC236}">
                <a16:creationId xmlns:a16="http://schemas.microsoft.com/office/drawing/2014/main" id="{4B6A695A-63EA-6B91-5991-30B1E9FC1C98}"/>
              </a:ext>
            </a:extLst>
          </p:cNvPr>
          <p:cNvCxnSpPr>
            <a:cxnSpLocks/>
          </p:cNvCxnSpPr>
          <p:nvPr userDrawn="1"/>
        </p:nvCxnSpPr>
        <p:spPr>
          <a:xfrm flipV="1">
            <a:off x="6082714" y="3270459"/>
            <a:ext cx="0" cy="922643"/>
          </a:xfrm>
          <a:prstGeom prst="line">
            <a:avLst/>
          </a:prstGeom>
          <a:ln w="12700">
            <a:solidFill>
              <a:srgbClr val="517927"/>
            </a:solidFill>
            <a:prstDash val="sysDash"/>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3F6A7E85-C235-3DF6-7109-84110B660F93}"/>
              </a:ext>
            </a:extLst>
          </p:cNvPr>
          <p:cNvCxnSpPr>
            <a:cxnSpLocks/>
          </p:cNvCxnSpPr>
          <p:nvPr userDrawn="1"/>
        </p:nvCxnSpPr>
        <p:spPr>
          <a:xfrm flipV="1">
            <a:off x="8823198" y="3246518"/>
            <a:ext cx="0" cy="922643"/>
          </a:xfrm>
          <a:prstGeom prst="line">
            <a:avLst/>
          </a:prstGeom>
          <a:ln w="12700">
            <a:solidFill>
              <a:srgbClr val="517927"/>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CC46464-CFFD-29EB-FA48-ED3AA57E35AE}"/>
              </a:ext>
            </a:extLst>
          </p:cNvPr>
          <p:cNvCxnSpPr>
            <a:cxnSpLocks/>
          </p:cNvCxnSpPr>
          <p:nvPr userDrawn="1"/>
        </p:nvCxnSpPr>
        <p:spPr>
          <a:xfrm>
            <a:off x="641604" y="6187532"/>
            <a:ext cx="10939988" cy="0"/>
          </a:xfrm>
          <a:prstGeom prst="line">
            <a:avLst/>
          </a:prstGeom>
          <a:ln w="6350">
            <a:solidFill>
              <a:schemeClr val="accent6"/>
            </a:solidFill>
            <a:prstDash val="solid"/>
          </a:ln>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3627860D-23B6-7B21-13B8-9441255B76B6}"/>
              </a:ext>
            </a:extLst>
          </p:cNvPr>
          <p:cNvSpPr>
            <a:spLocks noGrp="1"/>
          </p:cNvSpPr>
          <p:nvPr>
            <p:ph type="body" sz="quarter" idx="12" hasCustomPrompt="1"/>
          </p:nvPr>
        </p:nvSpPr>
        <p:spPr>
          <a:xfrm>
            <a:off x="7687053" y="1294387"/>
            <a:ext cx="3608315" cy="220808"/>
          </a:xfrm>
          <a:prstGeom prst="rect">
            <a:avLst/>
          </a:prstGeom>
        </p:spPr>
        <p:txBody>
          <a:bodyPr/>
          <a:lstStyle>
            <a:lvl1pPr algn="ctr">
              <a:buNone/>
              <a:defRPr sz="1400" b="1" i="0" spc="120" baseline="0">
                <a:solidFill>
                  <a:schemeClr val="accent6"/>
                </a:solidFill>
                <a:latin typeface="Aptos SemiBold" panose="020B0004020202020204" pitchFamily="34" charset="0"/>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a:t>
            </a:r>
          </a:p>
        </p:txBody>
      </p:sp>
      <p:sp>
        <p:nvSpPr>
          <p:cNvPr id="59" name="Text Placeholder 58">
            <a:extLst>
              <a:ext uri="{FF2B5EF4-FFF2-40B4-BE49-F238E27FC236}">
                <a16:creationId xmlns:a16="http://schemas.microsoft.com/office/drawing/2014/main" id="{04AFD291-2E19-3579-8C62-1F814E071C30}"/>
              </a:ext>
            </a:extLst>
          </p:cNvPr>
          <p:cNvSpPr>
            <a:spLocks noGrp="1"/>
          </p:cNvSpPr>
          <p:nvPr>
            <p:ph type="body" sz="quarter" idx="13"/>
          </p:nvPr>
        </p:nvSpPr>
        <p:spPr>
          <a:xfrm>
            <a:off x="627885" y="1618801"/>
            <a:ext cx="3636962" cy="368300"/>
          </a:xfrm>
          <a:prstGeom prst="rect">
            <a:avLst/>
          </a:prstGeom>
        </p:spPr>
        <p:txBody>
          <a:bodyPr/>
          <a:lstStyle>
            <a:lvl1pPr algn="r">
              <a:buNone/>
              <a:defRPr sz="1800">
                <a:solidFill>
                  <a:schemeClr val="tx2">
                    <a:lumMod val="50000"/>
                  </a:schemeClr>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0" name="Text Placeholder 58">
            <a:extLst>
              <a:ext uri="{FF2B5EF4-FFF2-40B4-BE49-F238E27FC236}">
                <a16:creationId xmlns:a16="http://schemas.microsoft.com/office/drawing/2014/main" id="{ECEDE1D2-C442-D8DC-BC5D-3B13109D119E}"/>
              </a:ext>
            </a:extLst>
          </p:cNvPr>
          <p:cNvSpPr>
            <a:spLocks noGrp="1"/>
          </p:cNvSpPr>
          <p:nvPr>
            <p:ph type="body" sz="quarter" idx="14"/>
          </p:nvPr>
        </p:nvSpPr>
        <p:spPr>
          <a:xfrm>
            <a:off x="627885" y="2008945"/>
            <a:ext cx="3636962" cy="368300"/>
          </a:xfrm>
          <a:prstGeom prst="rect">
            <a:avLst/>
          </a:prstGeom>
        </p:spPr>
        <p:txBody>
          <a:bodyPr/>
          <a:lstStyle>
            <a:lvl1pPr algn="r">
              <a:buNone/>
              <a:defRPr sz="1800">
                <a:solidFill>
                  <a:schemeClr val="tx2">
                    <a:lumMod val="50000"/>
                  </a:schemeClr>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1" name="Text Placeholder 58">
            <a:extLst>
              <a:ext uri="{FF2B5EF4-FFF2-40B4-BE49-F238E27FC236}">
                <a16:creationId xmlns:a16="http://schemas.microsoft.com/office/drawing/2014/main" id="{783B77C8-041D-8665-493D-BBEF885E37A6}"/>
              </a:ext>
            </a:extLst>
          </p:cNvPr>
          <p:cNvSpPr>
            <a:spLocks noGrp="1"/>
          </p:cNvSpPr>
          <p:nvPr>
            <p:ph type="body" sz="quarter" idx="15"/>
          </p:nvPr>
        </p:nvSpPr>
        <p:spPr>
          <a:xfrm>
            <a:off x="627885" y="2399089"/>
            <a:ext cx="3636962" cy="368300"/>
          </a:xfrm>
          <a:prstGeom prst="rect">
            <a:avLst/>
          </a:prstGeom>
        </p:spPr>
        <p:txBody>
          <a:bodyPr/>
          <a:lstStyle>
            <a:lvl1pPr algn="r">
              <a:buNone/>
              <a:defRPr sz="1800">
                <a:solidFill>
                  <a:schemeClr val="tx2">
                    <a:lumMod val="50000"/>
                  </a:schemeClr>
                </a:solidFill>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2" name="Text Placeholder 58">
            <a:extLst>
              <a:ext uri="{FF2B5EF4-FFF2-40B4-BE49-F238E27FC236}">
                <a16:creationId xmlns:a16="http://schemas.microsoft.com/office/drawing/2014/main" id="{B241DDD5-D663-FA33-1BA9-8C32FCC15E56}"/>
              </a:ext>
            </a:extLst>
          </p:cNvPr>
          <p:cNvSpPr>
            <a:spLocks noGrp="1"/>
          </p:cNvSpPr>
          <p:nvPr>
            <p:ph type="body" sz="quarter" idx="16"/>
          </p:nvPr>
        </p:nvSpPr>
        <p:spPr>
          <a:xfrm>
            <a:off x="7240182" y="1618801"/>
            <a:ext cx="4308684" cy="368300"/>
          </a:xfrm>
          <a:prstGeom prst="rect">
            <a:avLst/>
          </a:prstGeom>
        </p:spPr>
        <p:txBody>
          <a:bodyPr/>
          <a:lstStyle>
            <a:lvl1pPr algn="l">
              <a:buNone/>
              <a:defRPr sz="1800" b="1" i="0">
                <a:solidFill>
                  <a:srgbClr val="517927"/>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3" name="Text Placeholder 58">
            <a:extLst>
              <a:ext uri="{FF2B5EF4-FFF2-40B4-BE49-F238E27FC236}">
                <a16:creationId xmlns:a16="http://schemas.microsoft.com/office/drawing/2014/main" id="{AFD197CA-D4D0-A4BB-0288-40253C7E90AC}"/>
              </a:ext>
            </a:extLst>
          </p:cNvPr>
          <p:cNvSpPr>
            <a:spLocks noGrp="1"/>
          </p:cNvSpPr>
          <p:nvPr>
            <p:ph type="body" sz="quarter" idx="17"/>
          </p:nvPr>
        </p:nvSpPr>
        <p:spPr>
          <a:xfrm>
            <a:off x="7240182" y="2008945"/>
            <a:ext cx="4308684" cy="368300"/>
          </a:xfrm>
          <a:prstGeom prst="rect">
            <a:avLst/>
          </a:prstGeom>
        </p:spPr>
        <p:txBody>
          <a:bodyPr/>
          <a:lstStyle>
            <a:lvl1pPr algn="l">
              <a:buNone/>
              <a:defRPr sz="1800" b="1" i="0">
                <a:solidFill>
                  <a:srgbClr val="517927"/>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64" name="Text Placeholder 58">
            <a:extLst>
              <a:ext uri="{FF2B5EF4-FFF2-40B4-BE49-F238E27FC236}">
                <a16:creationId xmlns:a16="http://schemas.microsoft.com/office/drawing/2014/main" id="{4B5E952A-1F0E-23BA-BCC9-A0DD8A08ABE6}"/>
              </a:ext>
            </a:extLst>
          </p:cNvPr>
          <p:cNvSpPr>
            <a:spLocks noGrp="1"/>
          </p:cNvSpPr>
          <p:nvPr>
            <p:ph type="body" sz="quarter" idx="18"/>
          </p:nvPr>
        </p:nvSpPr>
        <p:spPr>
          <a:xfrm>
            <a:off x="7240182" y="2399089"/>
            <a:ext cx="4308684" cy="368300"/>
          </a:xfrm>
          <a:prstGeom prst="rect">
            <a:avLst/>
          </a:prstGeom>
        </p:spPr>
        <p:txBody>
          <a:bodyPr/>
          <a:lstStyle>
            <a:lvl1pPr algn="l">
              <a:buNone/>
              <a:defRPr sz="1800" b="1" i="0">
                <a:solidFill>
                  <a:srgbClr val="517927"/>
                </a:solidFill>
                <a:latin typeface="Aptos SemiBold" panose="020B0004020202020204" pitchFamily="34" charset="0"/>
              </a:defRPr>
            </a:lvl1pPr>
            <a:lvl2pPr algn="r">
              <a:buNone/>
              <a:defRPr>
                <a:solidFill>
                  <a:srgbClr val="9ABD77"/>
                </a:solidFill>
              </a:defRPr>
            </a:lvl2pPr>
            <a:lvl3pPr algn="r">
              <a:buNone/>
              <a:defRPr>
                <a:solidFill>
                  <a:srgbClr val="9ABD77"/>
                </a:solidFill>
              </a:defRPr>
            </a:lvl3pPr>
            <a:lvl4pPr algn="r">
              <a:buNone/>
              <a:defRPr>
                <a:solidFill>
                  <a:srgbClr val="9ABD77"/>
                </a:solidFill>
              </a:defRPr>
            </a:lvl4pPr>
            <a:lvl5pPr algn="r">
              <a:buNone/>
              <a:defRPr>
                <a:solidFill>
                  <a:srgbClr val="9ABD77"/>
                </a:solidFill>
              </a:defRPr>
            </a:lvl5pPr>
          </a:lstStyle>
          <a:p>
            <a:pPr lvl="0"/>
            <a:r>
              <a:rPr lang="en-US"/>
              <a:t>Click to edit Master text styles</a:t>
            </a:r>
          </a:p>
        </p:txBody>
      </p:sp>
      <p:sp>
        <p:nvSpPr>
          <p:cNvPr id="75" name="Text Placeholder 73">
            <a:extLst>
              <a:ext uri="{FF2B5EF4-FFF2-40B4-BE49-F238E27FC236}">
                <a16:creationId xmlns:a16="http://schemas.microsoft.com/office/drawing/2014/main" id="{DB4EE88F-07EB-6609-A8B1-887E1117B4E5}"/>
              </a:ext>
            </a:extLst>
          </p:cNvPr>
          <p:cNvSpPr>
            <a:spLocks noGrp="1"/>
          </p:cNvSpPr>
          <p:nvPr>
            <p:ph type="body" sz="quarter" idx="24"/>
          </p:nvPr>
        </p:nvSpPr>
        <p:spPr>
          <a:xfrm>
            <a:off x="1894757" y="3770882"/>
            <a:ext cx="1450481" cy="491741"/>
          </a:xfrm>
          <a:prstGeom prst="rect">
            <a:avLst/>
          </a:prstGeom>
        </p:spPr>
        <p:txBody>
          <a:bodyPr/>
          <a:lstStyle>
            <a:lvl1pPr marL="0" algn="ctr">
              <a:lnSpc>
                <a:spcPct val="100000"/>
              </a:lnSpc>
              <a:spcBef>
                <a:spcPts val="0"/>
              </a:spcBef>
              <a:buNone/>
              <a:defRPr sz="1200">
                <a:solidFill>
                  <a:schemeClr val="accent6"/>
                </a:solidFill>
              </a:defRPr>
            </a:lvl1pPr>
          </a:lstStyle>
          <a:p>
            <a:pPr lvl="0"/>
            <a:r>
              <a:rPr lang="en-US"/>
              <a:t>Click to edit Master text styles</a:t>
            </a:r>
          </a:p>
        </p:txBody>
      </p:sp>
      <p:sp>
        <p:nvSpPr>
          <p:cNvPr id="76" name="Text Placeholder 73">
            <a:extLst>
              <a:ext uri="{FF2B5EF4-FFF2-40B4-BE49-F238E27FC236}">
                <a16:creationId xmlns:a16="http://schemas.microsoft.com/office/drawing/2014/main" id="{994E1719-207C-48F0-1686-BE21716B24B2}"/>
              </a:ext>
            </a:extLst>
          </p:cNvPr>
          <p:cNvSpPr>
            <a:spLocks noGrp="1"/>
          </p:cNvSpPr>
          <p:nvPr>
            <p:ph type="body" sz="quarter" idx="25"/>
          </p:nvPr>
        </p:nvSpPr>
        <p:spPr>
          <a:xfrm>
            <a:off x="3152290" y="3770882"/>
            <a:ext cx="1450481" cy="491741"/>
          </a:xfrm>
          <a:prstGeom prst="rect">
            <a:avLst/>
          </a:prstGeom>
        </p:spPr>
        <p:txBody>
          <a:bodyPr/>
          <a:lstStyle>
            <a:lvl1pPr marL="0" algn="ctr">
              <a:lnSpc>
                <a:spcPct val="100000"/>
              </a:lnSpc>
              <a:spcBef>
                <a:spcPts val="0"/>
              </a:spcBef>
              <a:buNone/>
              <a:defRPr sz="1200">
                <a:solidFill>
                  <a:schemeClr val="accent6"/>
                </a:solidFill>
              </a:defRPr>
            </a:lvl1pPr>
          </a:lstStyle>
          <a:p>
            <a:pPr lvl="0"/>
            <a:r>
              <a:rPr lang="en-US"/>
              <a:t>Click to edit Master text styles</a:t>
            </a:r>
          </a:p>
        </p:txBody>
      </p:sp>
      <p:sp>
        <p:nvSpPr>
          <p:cNvPr id="78" name="Picture Placeholder 68">
            <a:extLst>
              <a:ext uri="{FF2B5EF4-FFF2-40B4-BE49-F238E27FC236}">
                <a16:creationId xmlns:a16="http://schemas.microsoft.com/office/drawing/2014/main" id="{3C35813E-E497-303A-75B6-53FB067CF278}"/>
              </a:ext>
            </a:extLst>
          </p:cNvPr>
          <p:cNvSpPr>
            <a:spLocks noGrp="1"/>
          </p:cNvSpPr>
          <p:nvPr>
            <p:ph type="pic" sz="quarter" idx="19"/>
          </p:nvPr>
        </p:nvSpPr>
        <p:spPr>
          <a:xfrm>
            <a:off x="1133864" y="3221038"/>
            <a:ext cx="457200" cy="457200"/>
          </a:xfrm>
          <a:prstGeom prst="rect">
            <a:avLst/>
          </a:prstGeom>
        </p:spPr>
        <p:txBody>
          <a:bodyPr/>
          <a:lstStyle/>
          <a:p>
            <a:endParaRPr lang="en-US"/>
          </a:p>
        </p:txBody>
      </p:sp>
      <p:sp>
        <p:nvSpPr>
          <p:cNvPr id="86" name="Text Placeholder 73">
            <a:extLst>
              <a:ext uri="{FF2B5EF4-FFF2-40B4-BE49-F238E27FC236}">
                <a16:creationId xmlns:a16="http://schemas.microsoft.com/office/drawing/2014/main" id="{D53CC839-33A9-3E5A-BBD8-BC73348C723D}"/>
              </a:ext>
            </a:extLst>
          </p:cNvPr>
          <p:cNvSpPr>
            <a:spLocks noGrp="1"/>
          </p:cNvSpPr>
          <p:nvPr>
            <p:ph type="body" sz="quarter" idx="31"/>
          </p:nvPr>
        </p:nvSpPr>
        <p:spPr>
          <a:xfrm>
            <a:off x="6204086" y="3498160"/>
            <a:ext cx="2479588" cy="664669"/>
          </a:xfrm>
          <a:prstGeom prst="rect">
            <a:avLst/>
          </a:prstGeom>
        </p:spPr>
        <p:txBody>
          <a:bodyPr/>
          <a:lstStyle>
            <a:lvl1pPr marL="0" marR="0" indent="-109728" algn="l" defTabSz="914400" rtl="0" eaLnBrk="1" fontAlgn="auto" latinLnBrk="0" hangingPunct="1">
              <a:lnSpc>
                <a:spcPct val="100000"/>
              </a:lnSpc>
              <a:spcBef>
                <a:spcPts val="0"/>
              </a:spcBef>
              <a:spcAft>
                <a:spcPts val="0"/>
              </a:spcAft>
              <a:buClrTx/>
              <a:buSzTx/>
              <a:buFontTx/>
              <a:buChar char="-"/>
              <a:tabLst/>
              <a:defRPr sz="1200">
                <a:solidFill>
                  <a:schemeClr val="accent6"/>
                </a:solidFill>
              </a:defRPr>
            </a:lvl1pPr>
          </a:lstStyle>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lvl="0"/>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lvl="0"/>
            <a:endParaRPr lang="en-US"/>
          </a:p>
          <a:p>
            <a:pPr lvl="0"/>
            <a:endParaRPr lang="en-US"/>
          </a:p>
        </p:txBody>
      </p:sp>
      <p:sp>
        <p:nvSpPr>
          <p:cNvPr id="87" name="Text Placeholder 73">
            <a:extLst>
              <a:ext uri="{FF2B5EF4-FFF2-40B4-BE49-F238E27FC236}">
                <a16:creationId xmlns:a16="http://schemas.microsoft.com/office/drawing/2014/main" id="{EE5C9F40-6E8B-1BDC-275D-00DF3E7571E2}"/>
              </a:ext>
            </a:extLst>
          </p:cNvPr>
          <p:cNvSpPr>
            <a:spLocks noGrp="1"/>
          </p:cNvSpPr>
          <p:nvPr>
            <p:ph type="body" sz="quarter" idx="32"/>
          </p:nvPr>
        </p:nvSpPr>
        <p:spPr>
          <a:xfrm>
            <a:off x="8936417" y="3498160"/>
            <a:ext cx="2609408" cy="664669"/>
          </a:xfrm>
          <a:prstGeom prst="rect">
            <a:avLst/>
          </a:prstGeom>
        </p:spPr>
        <p:txBody>
          <a:bodyPr/>
          <a:lstStyle>
            <a:lvl1pPr marL="0" marR="0" indent="-109728" algn="l" defTabSz="914400" rtl="0" eaLnBrk="1" fontAlgn="auto" latinLnBrk="0" hangingPunct="1">
              <a:lnSpc>
                <a:spcPct val="100000"/>
              </a:lnSpc>
              <a:spcBef>
                <a:spcPts val="0"/>
              </a:spcBef>
              <a:spcAft>
                <a:spcPts val="0"/>
              </a:spcAft>
              <a:buClrTx/>
              <a:buSzTx/>
              <a:buFontTx/>
              <a:buChar char="-"/>
              <a:tabLst/>
              <a:defRPr sz="1200">
                <a:solidFill>
                  <a:schemeClr val="accent6"/>
                </a:solidFill>
              </a:defRPr>
            </a:lvl1pPr>
          </a:lstStyle>
          <a:p>
            <a:pPr lvl="0"/>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a:p>
            <a:pPr marL="0" marR="0" lvl="0" indent="-109728" algn="l" defTabSz="914400" rtl="0" eaLnBrk="1" fontAlgn="auto" latinLnBrk="0" hangingPunct="1">
              <a:lnSpc>
                <a:spcPct val="100000"/>
              </a:lnSpc>
              <a:spcBef>
                <a:spcPts val="0"/>
              </a:spcBef>
              <a:spcAft>
                <a:spcPts val="0"/>
              </a:spcAft>
              <a:buClrTx/>
              <a:buSzTx/>
              <a:buFontTx/>
              <a:buChar char="-"/>
              <a:tabLst/>
              <a:defRPr/>
            </a:pPr>
            <a:r>
              <a:rPr lang="en-US"/>
              <a:t>Click to edit Master text style</a:t>
            </a:r>
          </a:p>
        </p:txBody>
      </p:sp>
      <p:sp>
        <p:nvSpPr>
          <p:cNvPr id="96" name="Text Placeholder 73">
            <a:extLst>
              <a:ext uri="{FF2B5EF4-FFF2-40B4-BE49-F238E27FC236}">
                <a16:creationId xmlns:a16="http://schemas.microsoft.com/office/drawing/2014/main" id="{77DC6D0A-64A3-EF8E-04CA-E5DCC8BD46B3}"/>
              </a:ext>
            </a:extLst>
          </p:cNvPr>
          <p:cNvSpPr>
            <a:spLocks noGrp="1"/>
          </p:cNvSpPr>
          <p:nvPr>
            <p:ph type="body" sz="quarter" idx="38" hasCustomPrompt="1"/>
          </p:nvPr>
        </p:nvSpPr>
        <p:spPr>
          <a:xfrm>
            <a:off x="8680039" y="6207978"/>
            <a:ext cx="3002010" cy="491741"/>
          </a:xfrm>
          <a:prstGeom prst="rect">
            <a:avLst/>
          </a:prstGeom>
        </p:spPr>
        <p:txBody>
          <a:bodyPr/>
          <a:lstStyle>
            <a:lvl1pPr marL="0" algn="r">
              <a:lnSpc>
                <a:spcPct val="100000"/>
              </a:lnSpc>
              <a:spcBef>
                <a:spcPts val="0"/>
              </a:spcBef>
              <a:buNone/>
              <a:defRPr sz="1000">
                <a:solidFill>
                  <a:schemeClr val="accent6"/>
                </a:solidFill>
              </a:defRPr>
            </a:lvl1pPr>
          </a:lstStyle>
          <a:p>
            <a:pPr lvl="0"/>
            <a:r>
              <a:rPr lang="en-US" sz="1200">
                <a:solidFill>
                  <a:schemeClr val="accent2"/>
                </a:solidFill>
                <a:latin typeface="Aptos Light" panose="020B0004020202020204" pitchFamily="34" charset="0"/>
              </a:rPr>
              <a:t>* </a:t>
            </a:r>
            <a:r>
              <a:rPr lang="en-US"/>
              <a:t>Click to edit Master disclaimer text styles</a:t>
            </a:r>
          </a:p>
        </p:txBody>
      </p:sp>
      <p:sp>
        <p:nvSpPr>
          <p:cNvPr id="100" name="Text Placeholder 97">
            <a:extLst>
              <a:ext uri="{FF2B5EF4-FFF2-40B4-BE49-F238E27FC236}">
                <a16:creationId xmlns:a16="http://schemas.microsoft.com/office/drawing/2014/main" id="{06B1F806-F011-C8E6-D01A-BA1B8BF723E6}"/>
              </a:ext>
            </a:extLst>
          </p:cNvPr>
          <p:cNvSpPr>
            <a:spLocks noGrp="1"/>
          </p:cNvSpPr>
          <p:nvPr>
            <p:ph type="body" sz="quarter" idx="40" hasCustomPrompt="1"/>
          </p:nvPr>
        </p:nvSpPr>
        <p:spPr>
          <a:xfrm>
            <a:off x="8940740" y="5836142"/>
            <a:ext cx="2605084" cy="297373"/>
          </a:xfrm>
          <a:prstGeom prst="rect">
            <a:avLst/>
          </a:prstGeom>
        </p:spPr>
        <p:txBody>
          <a:bodyPr/>
          <a:lstStyle>
            <a:lvl1pPr marL="11113" indent="0" algn="l">
              <a:lnSpc>
                <a:spcPct val="100000"/>
              </a:lnSpc>
              <a:buNone/>
              <a:tabLst/>
              <a:defRPr sz="1400" b="1" i="0" spc="120" baseline="0">
                <a:solidFill>
                  <a:schemeClr val="accent6"/>
                </a:solidFill>
                <a:latin typeface="Aptos SemiBold" panose="020B0004020202020204" pitchFamily="34" charset="0"/>
              </a:defRPr>
            </a:lvl1pPr>
            <a:lvl2pPr indent="0">
              <a:lnSpc>
                <a:spcPct val="100000"/>
              </a:lnSpc>
              <a:buNone/>
              <a:defRPr>
                <a:solidFill>
                  <a:srgbClr val="F5F5F5"/>
                </a:solidFill>
              </a:defRPr>
            </a:lvl2pPr>
            <a:lvl3pPr indent="0">
              <a:lnSpc>
                <a:spcPct val="100000"/>
              </a:lnSpc>
              <a:buNone/>
              <a:defRPr>
                <a:solidFill>
                  <a:srgbClr val="F5F5F5"/>
                </a:solidFill>
              </a:defRPr>
            </a:lvl3pPr>
            <a:lvl4pPr indent="0">
              <a:lnSpc>
                <a:spcPct val="100000"/>
              </a:lnSpc>
              <a:buNone/>
              <a:defRPr>
                <a:solidFill>
                  <a:srgbClr val="F5F5F5"/>
                </a:solidFill>
              </a:defRPr>
            </a:lvl4pPr>
            <a:lvl5pPr indent="0">
              <a:lnSpc>
                <a:spcPct val="100000"/>
              </a:lnSpc>
              <a:buNone/>
              <a:defRPr>
                <a:solidFill>
                  <a:srgbClr val="F5F5F5"/>
                </a:solidFill>
              </a:defRPr>
            </a:lvl5pPr>
          </a:lstStyle>
          <a:p>
            <a:pPr lvl="0"/>
            <a:r>
              <a:rPr lang="en-US"/>
              <a:t>&lt; CLICK TO EDIT</a:t>
            </a:r>
          </a:p>
        </p:txBody>
      </p:sp>
      <p:pic>
        <p:nvPicPr>
          <p:cNvPr id="6" name="Picture 5" descr="A green and black logo&#10;&#10;AI-generated content may be incorrect.">
            <a:extLst>
              <a:ext uri="{FF2B5EF4-FFF2-40B4-BE49-F238E27FC236}">
                <a16:creationId xmlns:a16="http://schemas.microsoft.com/office/drawing/2014/main" id="{7B4DB9D9-ACF6-FB85-C4BD-E00A04C53A04}"/>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79" name="Picture Placeholder 68">
            <a:extLst>
              <a:ext uri="{FF2B5EF4-FFF2-40B4-BE49-F238E27FC236}">
                <a16:creationId xmlns:a16="http://schemas.microsoft.com/office/drawing/2014/main" id="{8C01E23A-06D0-61AA-D5DB-F2B9FE26E7AA}"/>
              </a:ext>
            </a:extLst>
          </p:cNvPr>
          <p:cNvSpPr>
            <a:spLocks noGrp="1"/>
          </p:cNvSpPr>
          <p:nvPr>
            <p:ph type="pic" sz="quarter" idx="20"/>
          </p:nvPr>
        </p:nvSpPr>
        <p:spPr>
          <a:xfrm>
            <a:off x="2387467" y="3221038"/>
            <a:ext cx="457200" cy="457200"/>
          </a:xfrm>
          <a:prstGeom prst="rect">
            <a:avLst/>
          </a:prstGeom>
        </p:spPr>
        <p:txBody>
          <a:bodyPr/>
          <a:lstStyle/>
          <a:p>
            <a:endParaRPr lang="en-US"/>
          </a:p>
        </p:txBody>
      </p:sp>
      <p:sp>
        <p:nvSpPr>
          <p:cNvPr id="80" name="Picture Placeholder 68">
            <a:extLst>
              <a:ext uri="{FF2B5EF4-FFF2-40B4-BE49-F238E27FC236}">
                <a16:creationId xmlns:a16="http://schemas.microsoft.com/office/drawing/2014/main" id="{6099C1D4-65C9-C703-FBE4-8D63B3E77504}"/>
              </a:ext>
            </a:extLst>
          </p:cNvPr>
          <p:cNvSpPr>
            <a:spLocks noGrp="1"/>
          </p:cNvSpPr>
          <p:nvPr>
            <p:ph type="pic" sz="quarter" idx="21"/>
          </p:nvPr>
        </p:nvSpPr>
        <p:spPr>
          <a:xfrm>
            <a:off x="3635676" y="3221038"/>
            <a:ext cx="457200" cy="457200"/>
          </a:xfrm>
          <a:prstGeom prst="rect">
            <a:avLst/>
          </a:prstGeom>
        </p:spPr>
        <p:txBody>
          <a:bodyPr/>
          <a:lstStyle/>
          <a:p>
            <a:endParaRPr lang="en-US"/>
          </a:p>
        </p:txBody>
      </p:sp>
      <p:sp>
        <p:nvSpPr>
          <p:cNvPr id="81" name="Picture Placeholder 68">
            <a:extLst>
              <a:ext uri="{FF2B5EF4-FFF2-40B4-BE49-F238E27FC236}">
                <a16:creationId xmlns:a16="http://schemas.microsoft.com/office/drawing/2014/main" id="{553E98B5-12BB-1FB5-07F5-37642D01494F}"/>
              </a:ext>
            </a:extLst>
          </p:cNvPr>
          <p:cNvSpPr>
            <a:spLocks noGrp="1"/>
          </p:cNvSpPr>
          <p:nvPr>
            <p:ph type="pic" sz="quarter" idx="22"/>
          </p:nvPr>
        </p:nvSpPr>
        <p:spPr>
          <a:xfrm>
            <a:off x="4906463" y="3221038"/>
            <a:ext cx="457200" cy="457200"/>
          </a:xfrm>
          <a:prstGeom prst="rect">
            <a:avLst/>
          </a:prstGeom>
        </p:spPr>
        <p:txBody>
          <a:bodyPr/>
          <a:lstStyle/>
          <a:p>
            <a:endParaRPr lang="en-US"/>
          </a:p>
        </p:txBody>
      </p:sp>
    </p:spTree>
    <p:extLst>
      <p:ext uri="{BB962C8B-B14F-4D97-AF65-F5344CB8AC3E}">
        <p14:creationId xmlns:p14="http://schemas.microsoft.com/office/powerpoint/2010/main" val="1188935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Text-Design-3-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482214"/>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Tree>
    <p:extLst>
      <p:ext uri="{BB962C8B-B14F-4D97-AF65-F5344CB8AC3E}">
        <p14:creationId xmlns:p14="http://schemas.microsoft.com/office/powerpoint/2010/main" val="131171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conLibrary-LightBckgrnd">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315683"/>
            <a:ext cx="10908791" cy="781597"/>
          </a:xfrm>
          <a:prstGeom prst="rect">
            <a:avLst/>
          </a:prstGeom>
        </p:spPr>
        <p:txBody>
          <a:bodyPr/>
          <a:lstStyle>
            <a:lvl1pPr algn="ctr">
              <a:defRPr sz="4800">
                <a:solidFill>
                  <a:srgbClr val="517927"/>
                </a:solidFill>
              </a:defRPr>
            </a:lvl1pPr>
          </a:lstStyle>
          <a:p>
            <a:r>
              <a:rPr lang="en-US"/>
              <a:t>Click to edit Master title style</a:t>
            </a:r>
          </a:p>
        </p:txBody>
      </p:sp>
      <p:sp>
        <p:nvSpPr>
          <p:cNvPr id="17" name="Text Placeholder 10">
            <a:extLst>
              <a:ext uri="{FF2B5EF4-FFF2-40B4-BE49-F238E27FC236}">
                <a16:creationId xmlns:a16="http://schemas.microsoft.com/office/drawing/2014/main" id="{2882D3EF-923F-07F6-285F-57ABCE7EDE05}"/>
              </a:ext>
            </a:extLst>
          </p:cNvPr>
          <p:cNvSpPr>
            <a:spLocks noGrp="1"/>
          </p:cNvSpPr>
          <p:nvPr>
            <p:ph type="body" sz="quarter" idx="11"/>
          </p:nvPr>
        </p:nvSpPr>
        <p:spPr>
          <a:xfrm>
            <a:off x="640078" y="1097280"/>
            <a:ext cx="10908790" cy="369332"/>
          </a:xfrm>
          <a:prstGeom prst="rect">
            <a:avLst/>
          </a:prstGeom>
        </p:spPr>
        <p:txBody>
          <a:bodyPr/>
          <a:lstStyle>
            <a:lvl1pPr algn="ctr">
              <a:buNone/>
              <a:defRPr sz="2000" b="0" i="0">
                <a:solidFill>
                  <a:schemeClr val="accent6"/>
                </a:solidFill>
                <a:latin typeface="Aptos" panose="020B0004020202020204" pitchFamily="34" charset="0"/>
              </a:defRPr>
            </a:lvl1pPr>
          </a:lstStyle>
          <a:p>
            <a:endParaRPr lang="en-US"/>
          </a:p>
        </p:txBody>
      </p:sp>
      <p:sp>
        <p:nvSpPr>
          <p:cNvPr id="2" name="Picture Placeholder 87">
            <a:extLst>
              <a:ext uri="{FF2B5EF4-FFF2-40B4-BE49-F238E27FC236}">
                <a16:creationId xmlns:a16="http://schemas.microsoft.com/office/drawing/2014/main" id="{CCBE5E9A-77B5-2883-0252-1CFB0B9CE109}"/>
              </a:ext>
            </a:extLst>
          </p:cNvPr>
          <p:cNvSpPr>
            <a:spLocks noGrp="1" noChangeAspect="1"/>
          </p:cNvSpPr>
          <p:nvPr>
            <p:ph type="pic" sz="quarter" idx="12"/>
          </p:nvPr>
        </p:nvSpPr>
        <p:spPr>
          <a:xfrm>
            <a:off x="911441" y="1873670"/>
            <a:ext cx="457200" cy="457200"/>
          </a:xfrm>
          <a:prstGeom prst="rect">
            <a:avLst/>
          </a:prstGeom>
        </p:spPr>
        <p:txBody>
          <a:bodyPr/>
          <a:lstStyle/>
          <a:p>
            <a:endParaRPr lang="en-US"/>
          </a:p>
        </p:txBody>
      </p:sp>
      <p:cxnSp>
        <p:nvCxnSpPr>
          <p:cNvPr id="5" name="Straight Connector 4">
            <a:extLst>
              <a:ext uri="{FF2B5EF4-FFF2-40B4-BE49-F238E27FC236}">
                <a16:creationId xmlns:a16="http://schemas.microsoft.com/office/drawing/2014/main" id="{C41D51D7-6966-21B0-90D6-E85863D27714}"/>
              </a:ext>
            </a:extLst>
          </p:cNvPr>
          <p:cNvCxnSpPr>
            <a:cxnSpLocks/>
          </p:cNvCxnSpPr>
          <p:nvPr userDrawn="1"/>
        </p:nvCxnSpPr>
        <p:spPr>
          <a:xfrm>
            <a:off x="641603" y="3085229"/>
            <a:ext cx="10997691" cy="0"/>
          </a:xfrm>
          <a:prstGeom prst="line">
            <a:avLst/>
          </a:prstGeom>
          <a:ln w="12700">
            <a:solidFill>
              <a:srgbClr val="9ABD77"/>
            </a:solidFill>
            <a:prstDash val="solid"/>
          </a:ln>
        </p:spPr>
        <p:style>
          <a:lnRef idx="2">
            <a:schemeClr val="accent1"/>
          </a:lnRef>
          <a:fillRef idx="0">
            <a:schemeClr val="accent1"/>
          </a:fillRef>
          <a:effectRef idx="1">
            <a:schemeClr val="accent1"/>
          </a:effectRef>
          <a:fontRef idx="minor">
            <a:schemeClr val="tx1"/>
          </a:fontRef>
        </p:style>
      </p:cxnSp>
      <p:sp>
        <p:nvSpPr>
          <p:cNvPr id="15" name="Text Placeholder 89">
            <a:extLst>
              <a:ext uri="{FF2B5EF4-FFF2-40B4-BE49-F238E27FC236}">
                <a16:creationId xmlns:a16="http://schemas.microsoft.com/office/drawing/2014/main" id="{4A60A155-2091-C702-11B1-413B39E8D821}"/>
              </a:ext>
            </a:extLst>
          </p:cNvPr>
          <p:cNvSpPr>
            <a:spLocks noGrp="1"/>
          </p:cNvSpPr>
          <p:nvPr>
            <p:ph type="body" sz="quarter" idx="13"/>
          </p:nvPr>
        </p:nvSpPr>
        <p:spPr>
          <a:xfrm>
            <a:off x="64007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6" name="Picture Placeholder 87">
            <a:extLst>
              <a:ext uri="{FF2B5EF4-FFF2-40B4-BE49-F238E27FC236}">
                <a16:creationId xmlns:a16="http://schemas.microsoft.com/office/drawing/2014/main" id="{7917C88A-236E-EAD6-D346-9C6DA43C1B4F}"/>
              </a:ext>
            </a:extLst>
          </p:cNvPr>
          <p:cNvSpPr>
            <a:spLocks noGrp="1" noChangeAspect="1"/>
          </p:cNvSpPr>
          <p:nvPr>
            <p:ph type="pic" sz="quarter" idx="55"/>
          </p:nvPr>
        </p:nvSpPr>
        <p:spPr>
          <a:xfrm>
            <a:off x="1911369" y="1873670"/>
            <a:ext cx="457200" cy="457200"/>
          </a:xfrm>
          <a:prstGeom prst="rect">
            <a:avLst/>
          </a:prstGeom>
        </p:spPr>
        <p:txBody>
          <a:bodyPr/>
          <a:lstStyle/>
          <a:p>
            <a:endParaRPr lang="en-US"/>
          </a:p>
        </p:txBody>
      </p:sp>
      <p:sp>
        <p:nvSpPr>
          <p:cNvPr id="18" name="Picture Placeholder 87">
            <a:extLst>
              <a:ext uri="{FF2B5EF4-FFF2-40B4-BE49-F238E27FC236}">
                <a16:creationId xmlns:a16="http://schemas.microsoft.com/office/drawing/2014/main" id="{F6EC10FE-0C6E-05A2-4229-2F6D0AFB73EB}"/>
              </a:ext>
            </a:extLst>
          </p:cNvPr>
          <p:cNvSpPr>
            <a:spLocks noGrp="1" noChangeAspect="1"/>
          </p:cNvSpPr>
          <p:nvPr>
            <p:ph type="pic" sz="quarter" idx="57"/>
          </p:nvPr>
        </p:nvSpPr>
        <p:spPr>
          <a:xfrm>
            <a:off x="2911297" y="1873670"/>
            <a:ext cx="457200" cy="457200"/>
          </a:xfrm>
          <a:prstGeom prst="rect">
            <a:avLst/>
          </a:prstGeom>
        </p:spPr>
        <p:txBody>
          <a:bodyPr/>
          <a:lstStyle/>
          <a:p>
            <a:endParaRPr lang="en-US"/>
          </a:p>
        </p:txBody>
      </p:sp>
      <p:sp>
        <p:nvSpPr>
          <p:cNvPr id="19" name="Picture Placeholder 87">
            <a:extLst>
              <a:ext uri="{FF2B5EF4-FFF2-40B4-BE49-F238E27FC236}">
                <a16:creationId xmlns:a16="http://schemas.microsoft.com/office/drawing/2014/main" id="{AFA8D693-5A46-4C47-1AF0-AB4239513BB7}"/>
              </a:ext>
            </a:extLst>
          </p:cNvPr>
          <p:cNvSpPr>
            <a:spLocks noGrp="1" noChangeAspect="1"/>
          </p:cNvSpPr>
          <p:nvPr>
            <p:ph type="pic" sz="quarter" idx="59"/>
          </p:nvPr>
        </p:nvSpPr>
        <p:spPr>
          <a:xfrm>
            <a:off x="3911225" y="1873670"/>
            <a:ext cx="457200" cy="457200"/>
          </a:xfrm>
          <a:prstGeom prst="rect">
            <a:avLst/>
          </a:prstGeom>
        </p:spPr>
        <p:txBody>
          <a:bodyPr/>
          <a:lstStyle/>
          <a:p>
            <a:endParaRPr lang="en-US"/>
          </a:p>
        </p:txBody>
      </p:sp>
      <p:sp>
        <p:nvSpPr>
          <p:cNvPr id="20" name="Picture Placeholder 87">
            <a:extLst>
              <a:ext uri="{FF2B5EF4-FFF2-40B4-BE49-F238E27FC236}">
                <a16:creationId xmlns:a16="http://schemas.microsoft.com/office/drawing/2014/main" id="{5FED0A06-4A6A-87EE-A301-825D717847C4}"/>
              </a:ext>
            </a:extLst>
          </p:cNvPr>
          <p:cNvSpPr>
            <a:spLocks noGrp="1" noChangeAspect="1"/>
          </p:cNvSpPr>
          <p:nvPr>
            <p:ph type="pic" sz="quarter" idx="61"/>
          </p:nvPr>
        </p:nvSpPr>
        <p:spPr>
          <a:xfrm>
            <a:off x="4911153" y="1873670"/>
            <a:ext cx="457200" cy="457200"/>
          </a:xfrm>
          <a:prstGeom prst="rect">
            <a:avLst/>
          </a:prstGeom>
        </p:spPr>
        <p:txBody>
          <a:bodyPr/>
          <a:lstStyle/>
          <a:p>
            <a:endParaRPr lang="en-US"/>
          </a:p>
        </p:txBody>
      </p:sp>
      <p:sp>
        <p:nvSpPr>
          <p:cNvPr id="21" name="Picture Placeholder 87">
            <a:extLst>
              <a:ext uri="{FF2B5EF4-FFF2-40B4-BE49-F238E27FC236}">
                <a16:creationId xmlns:a16="http://schemas.microsoft.com/office/drawing/2014/main" id="{42069181-78BE-3F65-6621-2568DB2226C1}"/>
              </a:ext>
            </a:extLst>
          </p:cNvPr>
          <p:cNvSpPr>
            <a:spLocks noGrp="1" noChangeAspect="1"/>
          </p:cNvSpPr>
          <p:nvPr>
            <p:ph type="pic" sz="quarter" idx="63"/>
          </p:nvPr>
        </p:nvSpPr>
        <p:spPr>
          <a:xfrm>
            <a:off x="5911081" y="1873670"/>
            <a:ext cx="457200" cy="457200"/>
          </a:xfrm>
          <a:prstGeom prst="rect">
            <a:avLst/>
          </a:prstGeom>
        </p:spPr>
        <p:txBody>
          <a:bodyPr/>
          <a:lstStyle/>
          <a:p>
            <a:endParaRPr lang="en-US"/>
          </a:p>
        </p:txBody>
      </p:sp>
      <p:sp>
        <p:nvSpPr>
          <p:cNvPr id="22" name="Picture Placeholder 87">
            <a:extLst>
              <a:ext uri="{FF2B5EF4-FFF2-40B4-BE49-F238E27FC236}">
                <a16:creationId xmlns:a16="http://schemas.microsoft.com/office/drawing/2014/main" id="{13B363BC-4875-6690-617A-54EE9438CAE7}"/>
              </a:ext>
            </a:extLst>
          </p:cNvPr>
          <p:cNvSpPr>
            <a:spLocks noGrp="1" noChangeAspect="1"/>
          </p:cNvSpPr>
          <p:nvPr>
            <p:ph type="pic" sz="quarter" idx="65"/>
          </p:nvPr>
        </p:nvSpPr>
        <p:spPr>
          <a:xfrm>
            <a:off x="7910937" y="1873670"/>
            <a:ext cx="457200" cy="457200"/>
          </a:xfrm>
          <a:prstGeom prst="rect">
            <a:avLst/>
          </a:prstGeom>
        </p:spPr>
        <p:txBody>
          <a:bodyPr/>
          <a:lstStyle/>
          <a:p>
            <a:endParaRPr lang="en-US"/>
          </a:p>
        </p:txBody>
      </p:sp>
      <p:sp>
        <p:nvSpPr>
          <p:cNvPr id="23" name="Picture Placeholder 87">
            <a:extLst>
              <a:ext uri="{FF2B5EF4-FFF2-40B4-BE49-F238E27FC236}">
                <a16:creationId xmlns:a16="http://schemas.microsoft.com/office/drawing/2014/main" id="{55D00669-C547-BA3D-9DAA-AB59E306B707}"/>
              </a:ext>
            </a:extLst>
          </p:cNvPr>
          <p:cNvSpPr>
            <a:spLocks noGrp="1" noChangeAspect="1"/>
          </p:cNvSpPr>
          <p:nvPr>
            <p:ph type="pic" sz="quarter" idx="67"/>
          </p:nvPr>
        </p:nvSpPr>
        <p:spPr>
          <a:xfrm>
            <a:off x="8910865" y="1873670"/>
            <a:ext cx="457200" cy="457200"/>
          </a:xfrm>
          <a:prstGeom prst="rect">
            <a:avLst/>
          </a:prstGeom>
        </p:spPr>
        <p:txBody>
          <a:bodyPr/>
          <a:lstStyle/>
          <a:p>
            <a:endParaRPr lang="en-US"/>
          </a:p>
        </p:txBody>
      </p:sp>
      <p:sp>
        <p:nvSpPr>
          <p:cNvPr id="24" name="Picture Placeholder 87">
            <a:extLst>
              <a:ext uri="{FF2B5EF4-FFF2-40B4-BE49-F238E27FC236}">
                <a16:creationId xmlns:a16="http://schemas.microsoft.com/office/drawing/2014/main" id="{3EF2FE78-38F9-5F76-0586-8F9E32D4BB9E}"/>
              </a:ext>
            </a:extLst>
          </p:cNvPr>
          <p:cNvSpPr>
            <a:spLocks noGrp="1" noChangeAspect="1"/>
          </p:cNvSpPr>
          <p:nvPr>
            <p:ph type="pic" sz="quarter" idx="69"/>
          </p:nvPr>
        </p:nvSpPr>
        <p:spPr>
          <a:xfrm>
            <a:off x="10910723" y="1873670"/>
            <a:ext cx="457200" cy="457200"/>
          </a:xfrm>
          <a:prstGeom prst="rect">
            <a:avLst/>
          </a:prstGeom>
        </p:spPr>
        <p:txBody>
          <a:bodyPr/>
          <a:lstStyle/>
          <a:p>
            <a:endParaRPr lang="en-US"/>
          </a:p>
        </p:txBody>
      </p:sp>
      <p:sp>
        <p:nvSpPr>
          <p:cNvPr id="25" name="Picture Placeholder 87">
            <a:extLst>
              <a:ext uri="{FF2B5EF4-FFF2-40B4-BE49-F238E27FC236}">
                <a16:creationId xmlns:a16="http://schemas.microsoft.com/office/drawing/2014/main" id="{D1FD9627-CE1E-E08D-35E5-07B6D34F75C9}"/>
              </a:ext>
            </a:extLst>
          </p:cNvPr>
          <p:cNvSpPr>
            <a:spLocks noGrp="1" noChangeAspect="1"/>
          </p:cNvSpPr>
          <p:nvPr>
            <p:ph type="pic" sz="quarter" idx="71"/>
          </p:nvPr>
        </p:nvSpPr>
        <p:spPr>
          <a:xfrm>
            <a:off x="6911009" y="1873670"/>
            <a:ext cx="457200" cy="457200"/>
          </a:xfrm>
          <a:prstGeom prst="rect">
            <a:avLst/>
          </a:prstGeom>
        </p:spPr>
        <p:txBody>
          <a:bodyPr/>
          <a:lstStyle/>
          <a:p>
            <a:endParaRPr lang="en-US"/>
          </a:p>
        </p:txBody>
      </p:sp>
      <p:grpSp>
        <p:nvGrpSpPr>
          <p:cNvPr id="26" name="Group 25">
            <a:extLst>
              <a:ext uri="{FF2B5EF4-FFF2-40B4-BE49-F238E27FC236}">
                <a16:creationId xmlns:a16="http://schemas.microsoft.com/office/drawing/2014/main" id="{B8E068A4-9280-ABCD-FE58-4C5C4EF0F8F9}"/>
              </a:ext>
            </a:extLst>
          </p:cNvPr>
          <p:cNvGrpSpPr/>
          <p:nvPr userDrawn="1"/>
        </p:nvGrpSpPr>
        <p:grpSpPr>
          <a:xfrm>
            <a:off x="640077" y="1850571"/>
            <a:ext cx="10999219" cy="4290373"/>
            <a:chOff x="640077" y="1850571"/>
            <a:chExt cx="10999219" cy="4067551"/>
          </a:xfrm>
        </p:grpSpPr>
        <p:cxnSp>
          <p:nvCxnSpPr>
            <p:cNvPr id="27" name="Straight Connector 26">
              <a:extLst>
                <a:ext uri="{FF2B5EF4-FFF2-40B4-BE49-F238E27FC236}">
                  <a16:creationId xmlns:a16="http://schemas.microsoft.com/office/drawing/2014/main" id="{92CC95B9-C6A4-674C-2138-763132C316C8}"/>
                </a:ext>
              </a:extLst>
            </p:cNvPr>
            <p:cNvCxnSpPr>
              <a:cxnSpLocks/>
            </p:cNvCxnSpPr>
            <p:nvPr/>
          </p:nvCxnSpPr>
          <p:spPr>
            <a:xfrm flipV="1">
              <a:off x="1640005"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1105552-1304-F405-C70C-16A6D274B68C}"/>
                </a:ext>
              </a:extLst>
            </p:cNvPr>
            <p:cNvCxnSpPr>
              <a:cxnSpLocks/>
            </p:cNvCxnSpPr>
            <p:nvPr/>
          </p:nvCxnSpPr>
          <p:spPr>
            <a:xfrm flipV="1">
              <a:off x="640077"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E4B99A8-A033-02D1-4CAC-C6FFBA4D9990}"/>
                </a:ext>
              </a:extLst>
            </p:cNvPr>
            <p:cNvCxnSpPr>
              <a:cxnSpLocks/>
            </p:cNvCxnSpPr>
            <p:nvPr/>
          </p:nvCxnSpPr>
          <p:spPr>
            <a:xfrm flipV="1">
              <a:off x="5639717"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1262E06-1254-2327-16B3-746D819BFFBA}"/>
                </a:ext>
              </a:extLst>
            </p:cNvPr>
            <p:cNvCxnSpPr>
              <a:cxnSpLocks/>
            </p:cNvCxnSpPr>
            <p:nvPr/>
          </p:nvCxnSpPr>
          <p:spPr>
            <a:xfrm flipV="1">
              <a:off x="6639645"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D48E540-2ADD-426D-C58F-334A4DA4EA48}"/>
                </a:ext>
              </a:extLst>
            </p:cNvPr>
            <p:cNvCxnSpPr>
              <a:cxnSpLocks/>
            </p:cNvCxnSpPr>
            <p:nvPr/>
          </p:nvCxnSpPr>
          <p:spPr>
            <a:xfrm flipV="1">
              <a:off x="7639573"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2582899-B37E-09DD-8240-A50C6FC9CA80}"/>
                </a:ext>
              </a:extLst>
            </p:cNvPr>
            <p:cNvCxnSpPr>
              <a:cxnSpLocks/>
            </p:cNvCxnSpPr>
            <p:nvPr/>
          </p:nvCxnSpPr>
          <p:spPr>
            <a:xfrm flipV="1">
              <a:off x="8639501"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2DA451F-BF61-67D9-8EB3-F7E6446BE920}"/>
                </a:ext>
              </a:extLst>
            </p:cNvPr>
            <p:cNvCxnSpPr>
              <a:cxnSpLocks/>
            </p:cNvCxnSpPr>
            <p:nvPr/>
          </p:nvCxnSpPr>
          <p:spPr>
            <a:xfrm flipV="1">
              <a:off x="10639358"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4C99EF1-723A-37E2-C060-8AD85E2B3441}"/>
                </a:ext>
              </a:extLst>
            </p:cNvPr>
            <p:cNvCxnSpPr>
              <a:cxnSpLocks/>
            </p:cNvCxnSpPr>
            <p:nvPr/>
          </p:nvCxnSpPr>
          <p:spPr>
            <a:xfrm flipV="1">
              <a:off x="11639296"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DA1E772-42AC-7A6C-6648-ED719CA17553}"/>
                </a:ext>
              </a:extLst>
            </p:cNvPr>
            <p:cNvCxnSpPr>
              <a:cxnSpLocks/>
            </p:cNvCxnSpPr>
            <p:nvPr userDrawn="1"/>
          </p:nvCxnSpPr>
          <p:spPr>
            <a:xfrm flipV="1">
              <a:off x="3639861"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179DFDF-D97D-57DC-CB50-14DB7681EECC}"/>
                </a:ext>
              </a:extLst>
            </p:cNvPr>
            <p:cNvCxnSpPr>
              <a:cxnSpLocks/>
            </p:cNvCxnSpPr>
            <p:nvPr userDrawn="1"/>
          </p:nvCxnSpPr>
          <p:spPr>
            <a:xfrm flipV="1">
              <a:off x="2639933"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B67ADA1-4C1C-305F-AE89-67DF538DDC60}"/>
                </a:ext>
              </a:extLst>
            </p:cNvPr>
            <p:cNvCxnSpPr>
              <a:cxnSpLocks/>
            </p:cNvCxnSpPr>
            <p:nvPr userDrawn="1"/>
          </p:nvCxnSpPr>
          <p:spPr>
            <a:xfrm flipV="1">
              <a:off x="4639789"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80F5EDF-2D39-6D00-34E5-617040A1F8FD}"/>
                </a:ext>
              </a:extLst>
            </p:cNvPr>
            <p:cNvCxnSpPr>
              <a:cxnSpLocks/>
            </p:cNvCxnSpPr>
            <p:nvPr userDrawn="1"/>
          </p:nvCxnSpPr>
          <p:spPr>
            <a:xfrm flipV="1">
              <a:off x="9639429" y="1850571"/>
              <a:ext cx="0" cy="4067551"/>
            </a:xfrm>
            <a:prstGeom prst="line">
              <a:avLst/>
            </a:prstGeom>
            <a:ln w="12700">
              <a:solidFill>
                <a:srgbClr val="9ABD77"/>
              </a:solidFill>
              <a:prstDash val="sysDash"/>
            </a:ln>
          </p:spPr>
          <p:style>
            <a:lnRef idx="2">
              <a:schemeClr val="accent1"/>
            </a:lnRef>
            <a:fillRef idx="0">
              <a:schemeClr val="accent1"/>
            </a:fillRef>
            <a:effectRef idx="1">
              <a:schemeClr val="accent1"/>
            </a:effectRef>
            <a:fontRef idx="minor">
              <a:schemeClr val="tx1"/>
            </a:fontRef>
          </p:style>
        </p:cxnSp>
      </p:grpSp>
      <p:sp>
        <p:nvSpPr>
          <p:cNvPr id="39" name="Picture Placeholder 87">
            <a:extLst>
              <a:ext uri="{FF2B5EF4-FFF2-40B4-BE49-F238E27FC236}">
                <a16:creationId xmlns:a16="http://schemas.microsoft.com/office/drawing/2014/main" id="{879827ED-EC88-0290-EAA8-49DC0A81AAD6}"/>
              </a:ext>
            </a:extLst>
          </p:cNvPr>
          <p:cNvSpPr>
            <a:spLocks noGrp="1" noChangeAspect="1"/>
          </p:cNvSpPr>
          <p:nvPr>
            <p:ph type="pic" sz="quarter" idx="113"/>
          </p:nvPr>
        </p:nvSpPr>
        <p:spPr>
          <a:xfrm>
            <a:off x="9910793" y="1873670"/>
            <a:ext cx="457200" cy="457200"/>
          </a:xfrm>
          <a:prstGeom prst="rect">
            <a:avLst/>
          </a:prstGeom>
        </p:spPr>
        <p:txBody>
          <a:bodyPr/>
          <a:lstStyle/>
          <a:p>
            <a:endParaRPr lang="en-US"/>
          </a:p>
        </p:txBody>
      </p:sp>
      <p:sp>
        <p:nvSpPr>
          <p:cNvPr id="40" name="Text Placeholder 89">
            <a:extLst>
              <a:ext uri="{FF2B5EF4-FFF2-40B4-BE49-F238E27FC236}">
                <a16:creationId xmlns:a16="http://schemas.microsoft.com/office/drawing/2014/main" id="{93D87EA6-EA7D-F618-C359-929F51E8A345}"/>
              </a:ext>
            </a:extLst>
          </p:cNvPr>
          <p:cNvSpPr>
            <a:spLocks noGrp="1"/>
          </p:cNvSpPr>
          <p:nvPr>
            <p:ph type="body" sz="quarter" idx="114"/>
          </p:nvPr>
        </p:nvSpPr>
        <p:spPr>
          <a:xfrm>
            <a:off x="164000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1" name="Text Placeholder 89">
            <a:extLst>
              <a:ext uri="{FF2B5EF4-FFF2-40B4-BE49-F238E27FC236}">
                <a16:creationId xmlns:a16="http://schemas.microsoft.com/office/drawing/2014/main" id="{9AB3E55C-433F-3686-8C0F-622E14361056}"/>
              </a:ext>
            </a:extLst>
          </p:cNvPr>
          <p:cNvSpPr>
            <a:spLocks noGrp="1"/>
          </p:cNvSpPr>
          <p:nvPr>
            <p:ph type="body" sz="quarter" idx="115"/>
          </p:nvPr>
        </p:nvSpPr>
        <p:spPr>
          <a:xfrm>
            <a:off x="263993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2" name="Text Placeholder 89">
            <a:extLst>
              <a:ext uri="{FF2B5EF4-FFF2-40B4-BE49-F238E27FC236}">
                <a16:creationId xmlns:a16="http://schemas.microsoft.com/office/drawing/2014/main" id="{536E4582-DF63-3B13-AC83-C6A7FFC6DD0A}"/>
              </a:ext>
            </a:extLst>
          </p:cNvPr>
          <p:cNvSpPr>
            <a:spLocks noGrp="1"/>
          </p:cNvSpPr>
          <p:nvPr>
            <p:ph type="body" sz="quarter" idx="116"/>
          </p:nvPr>
        </p:nvSpPr>
        <p:spPr>
          <a:xfrm>
            <a:off x="363986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3" name="Text Placeholder 89">
            <a:extLst>
              <a:ext uri="{FF2B5EF4-FFF2-40B4-BE49-F238E27FC236}">
                <a16:creationId xmlns:a16="http://schemas.microsoft.com/office/drawing/2014/main" id="{2D6DE9C3-3DD5-92FB-344A-CF1FDCADDD42}"/>
              </a:ext>
            </a:extLst>
          </p:cNvPr>
          <p:cNvSpPr>
            <a:spLocks noGrp="1"/>
          </p:cNvSpPr>
          <p:nvPr>
            <p:ph type="body" sz="quarter" idx="117"/>
          </p:nvPr>
        </p:nvSpPr>
        <p:spPr>
          <a:xfrm>
            <a:off x="463979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4" name="Text Placeholder 89">
            <a:extLst>
              <a:ext uri="{FF2B5EF4-FFF2-40B4-BE49-F238E27FC236}">
                <a16:creationId xmlns:a16="http://schemas.microsoft.com/office/drawing/2014/main" id="{41A147A6-905C-FE3E-84E2-B512233EFE12}"/>
              </a:ext>
            </a:extLst>
          </p:cNvPr>
          <p:cNvSpPr>
            <a:spLocks noGrp="1"/>
          </p:cNvSpPr>
          <p:nvPr>
            <p:ph type="body" sz="quarter" idx="118"/>
          </p:nvPr>
        </p:nvSpPr>
        <p:spPr>
          <a:xfrm>
            <a:off x="563972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5" name="Text Placeholder 89">
            <a:extLst>
              <a:ext uri="{FF2B5EF4-FFF2-40B4-BE49-F238E27FC236}">
                <a16:creationId xmlns:a16="http://schemas.microsoft.com/office/drawing/2014/main" id="{055C2863-4CD7-278A-952B-C4EB3495D882}"/>
              </a:ext>
            </a:extLst>
          </p:cNvPr>
          <p:cNvSpPr>
            <a:spLocks noGrp="1"/>
          </p:cNvSpPr>
          <p:nvPr>
            <p:ph type="body" sz="quarter" idx="119"/>
          </p:nvPr>
        </p:nvSpPr>
        <p:spPr>
          <a:xfrm>
            <a:off x="663965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6" name="Text Placeholder 89">
            <a:extLst>
              <a:ext uri="{FF2B5EF4-FFF2-40B4-BE49-F238E27FC236}">
                <a16:creationId xmlns:a16="http://schemas.microsoft.com/office/drawing/2014/main" id="{958A3B9B-DD5C-EB84-A78E-0C89533F63AF}"/>
              </a:ext>
            </a:extLst>
          </p:cNvPr>
          <p:cNvSpPr>
            <a:spLocks noGrp="1"/>
          </p:cNvSpPr>
          <p:nvPr>
            <p:ph type="body" sz="quarter" idx="120"/>
          </p:nvPr>
        </p:nvSpPr>
        <p:spPr>
          <a:xfrm>
            <a:off x="763958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7" name="Text Placeholder 89">
            <a:extLst>
              <a:ext uri="{FF2B5EF4-FFF2-40B4-BE49-F238E27FC236}">
                <a16:creationId xmlns:a16="http://schemas.microsoft.com/office/drawing/2014/main" id="{DDEAE6DB-46FB-CB3B-8188-D16C159D1E76}"/>
              </a:ext>
            </a:extLst>
          </p:cNvPr>
          <p:cNvSpPr>
            <a:spLocks noGrp="1"/>
          </p:cNvSpPr>
          <p:nvPr>
            <p:ph type="body" sz="quarter" idx="121"/>
          </p:nvPr>
        </p:nvSpPr>
        <p:spPr>
          <a:xfrm>
            <a:off x="863951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8" name="Text Placeholder 89">
            <a:extLst>
              <a:ext uri="{FF2B5EF4-FFF2-40B4-BE49-F238E27FC236}">
                <a16:creationId xmlns:a16="http://schemas.microsoft.com/office/drawing/2014/main" id="{16DCFBBC-B252-DEDE-B988-6E5DD4FEDBBE}"/>
              </a:ext>
            </a:extLst>
          </p:cNvPr>
          <p:cNvSpPr>
            <a:spLocks noGrp="1"/>
          </p:cNvSpPr>
          <p:nvPr>
            <p:ph type="body" sz="quarter" idx="122"/>
          </p:nvPr>
        </p:nvSpPr>
        <p:spPr>
          <a:xfrm>
            <a:off x="963944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49" name="Text Placeholder 89">
            <a:extLst>
              <a:ext uri="{FF2B5EF4-FFF2-40B4-BE49-F238E27FC236}">
                <a16:creationId xmlns:a16="http://schemas.microsoft.com/office/drawing/2014/main" id="{2B25EC21-83F8-4A77-405A-0BE4077E82C4}"/>
              </a:ext>
            </a:extLst>
          </p:cNvPr>
          <p:cNvSpPr>
            <a:spLocks noGrp="1"/>
          </p:cNvSpPr>
          <p:nvPr>
            <p:ph type="body" sz="quarter" idx="123"/>
          </p:nvPr>
        </p:nvSpPr>
        <p:spPr>
          <a:xfrm>
            <a:off x="10639377" y="2372154"/>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50" name="Picture Placeholder 87">
            <a:extLst>
              <a:ext uri="{FF2B5EF4-FFF2-40B4-BE49-F238E27FC236}">
                <a16:creationId xmlns:a16="http://schemas.microsoft.com/office/drawing/2014/main" id="{088B36AD-3EBD-2463-61E6-20691DA51C3D}"/>
              </a:ext>
            </a:extLst>
          </p:cNvPr>
          <p:cNvSpPr>
            <a:spLocks noGrp="1" noChangeAspect="1"/>
          </p:cNvSpPr>
          <p:nvPr>
            <p:ph type="pic" sz="quarter" idx="124"/>
          </p:nvPr>
        </p:nvSpPr>
        <p:spPr>
          <a:xfrm>
            <a:off x="911441" y="3470976"/>
            <a:ext cx="457200" cy="457200"/>
          </a:xfrm>
          <a:prstGeom prst="rect">
            <a:avLst/>
          </a:prstGeom>
        </p:spPr>
        <p:txBody>
          <a:bodyPr/>
          <a:lstStyle/>
          <a:p>
            <a:endParaRPr lang="en-US"/>
          </a:p>
        </p:txBody>
      </p:sp>
      <p:cxnSp>
        <p:nvCxnSpPr>
          <p:cNvPr id="51" name="Straight Connector 50">
            <a:extLst>
              <a:ext uri="{FF2B5EF4-FFF2-40B4-BE49-F238E27FC236}">
                <a16:creationId xmlns:a16="http://schemas.microsoft.com/office/drawing/2014/main" id="{B2F90049-9040-8446-8C88-8A4C9D3E5D06}"/>
              </a:ext>
            </a:extLst>
          </p:cNvPr>
          <p:cNvCxnSpPr>
            <a:cxnSpLocks/>
          </p:cNvCxnSpPr>
          <p:nvPr userDrawn="1"/>
        </p:nvCxnSpPr>
        <p:spPr>
          <a:xfrm>
            <a:off x="641603" y="4682535"/>
            <a:ext cx="10997691" cy="0"/>
          </a:xfrm>
          <a:prstGeom prst="line">
            <a:avLst/>
          </a:prstGeom>
          <a:ln w="12700">
            <a:solidFill>
              <a:srgbClr val="9ABD77"/>
            </a:solidFill>
            <a:prstDash val="solid"/>
          </a:ln>
        </p:spPr>
        <p:style>
          <a:lnRef idx="2">
            <a:schemeClr val="accent1"/>
          </a:lnRef>
          <a:fillRef idx="0">
            <a:schemeClr val="accent1"/>
          </a:fillRef>
          <a:effectRef idx="1">
            <a:schemeClr val="accent1"/>
          </a:effectRef>
          <a:fontRef idx="minor">
            <a:schemeClr val="tx1"/>
          </a:fontRef>
        </p:style>
      </p:cxnSp>
      <p:sp>
        <p:nvSpPr>
          <p:cNvPr id="52" name="Text Placeholder 89">
            <a:extLst>
              <a:ext uri="{FF2B5EF4-FFF2-40B4-BE49-F238E27FC236}">
                <a16:creationId xmlns:a16="http://schemas.microsoft.com/office/drawing/2014/main" id="{702AE3CC-3005-2CCC-3073-2614F1B4C1B8}"/>
              </a:ext>
            </a:extLst>
          </p:cNvPr>
          <p:cNvSpPr>
            <a:spLocks noGrp="1"/>
          </p:cNvSpPr>
          <p:nvPr>
            <p:ph type="body" sz="quarter" idx="125"/>
          </p:nvPr>
        </p:nvSpPr>
        <p:spPr>
          <a:xfrm>
            <a:off x="64007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53" name="Picture Placeholder 87">
            <a:extLst>
              <a:ext uri="{FF2B5EF4-FFF2-40B4-BE49-F238E27FC236}">
                <a16:creationId xmlns:a16="http://schemas.microsoft.com/office/drawing/2014/main" id="{8CAF53FC-C3B6-76EE-6A05-3FA37AE49E43}"/>
              </a:ext>
            </a:extLst>
          </p:cNvPr>
          <p:cNvSpPr>
            <a:spLocks noGrp="1" noChangeAspect="1"/>
          </p:cNvSpPr>
          <p:nvPr>
            <p:ph type="pic" sz="quarter" idx="126"/>
          </p:nvPr>
        </p:nvSpPr>
        <p:spPr>
          <a:xfrm>
            <a:off x="1911369" y="3470976"/>
            <a:ext cx="457200" cy="457200"/>
          </a:xfrm>
          <a:prstGeom prst="rect">
            <a:avLst/>
          </a:prstGeom>
        </p:spPr>
        <p:txBody>
          <a:bodyPr/>
          <a:lstStyle/>
          <a:p>
            <a:endParaRPr lang="en-US"/>
          </a:p>
        </p:txBody>
      </p:sp>
      <p:sp>
        <p:nvSpPr>
          <p:cNvPr id="54" name="Picture Placeholder 87">
            <a:extLst>
              <a:ext uri="{FF2B5EF4-FFF2-40B4-BE49-F238E27FC236}">
                <a16:creationId xmlns:a16="http://schemas.microsoft.com/office/drawing/2014/main" id="{5923FB97-0C36-0162-1EB7-6660036A6254}"/>
              </a:ext>
            </a:extLst>
          </p:cNvPr>
          <p:cNvSpPr>
            <a:spLocks noGrp="1" noChangeAspect="1"/>
          </p:cNvSpPr>
          <p:nvPr>
            <p:ph type="pic" sz="quarter" idx="127"/>
          </p:nvPr>
        </p:nvSpPr>
        <p:spPr>
          <a:xfrm>
            <a:off x="2911297" y="3470976"/>
            <a:ext cx="457200" cy="457200"/>
          </a:xfrm>
          <a:prstGeom prst="rect">
            <a:avLst/>
          </a:prstGeom>
        </p:spPr>
        <p:txBody>
          <a:bodyPr/>
          <a:lstStyle/>
          <a:p>
            <a:endParaRPr lang="en-US"/>
          </a:p>
        </p:txBody>
      </p:sp>
      <p:sp>
        <p:nvSpPr>
          <p:cNvPr id="55" name="Picture Placeholder 87">
            <a:extLst>
              <a:ext uri="{FF2B5EF4-FFF2-40B4-BE49-F238E27FC236}">
                <a16:creationId xmlns:a16="http://schemas.microsoft.com/office/drawing/2014/main" id="{B19B221D-F13F-8896-6C17-3606045E211A}"/>
              </a:ext>
            </a:extLst>
          </p:cNvPr>
          <p:cNvSpPr>
            <a:spLocks noGrp="1" noChangeAspect="1"/>
          </p:cNvSpPr>
          <p:nvPr>
            <p:ph type="pic" sz="quarter" idx="128"/>
          </p:nvPr>
        </p:nvSpPr>
        <p:spPr>
          <a:xfrm>
            <a:off x="3911225" y="3470976"/>
            <a:ext cx="457200" cy="457200"/>
          </a:xfrm>
          <a:prstGeom prst="rect">
            <a:avLst/>
          </a:prstGeom>
        </p:spPr>
        <p:txBody>
          <a:bodyPr/>
          <a:lstStyle/>
          <a:p>
            <a:endParaRPr lang="en-US"/>
          </a:p>
        </p:txBody>
      </p:sp>
      <p:sp>
        <p:nvSpPr>
          <p:cNvPr id="56" name="Picture Placeholder 87">
            <a:extLst>
              <a:ext uri="{FF2B5EF4-FFF2-40B4-BE49-F238E27FC236}">
                <a16:creationId xmlns:a16="http://schemas.microsoft.com/office/drawing/2014/main" id="{4DD69E40-E8BA-001C-50F9-3BE1B93BE49B}"/>
              </a:ext>
            </a:extLst>
          </p:cNvPr>
          <p:cNvSpPr>
            <a:spLocks noGrp="1" noChangeAspect="1"/>
          </p:cNvSpPr>
          <p:nvPr>
            <p:ph type="pic" sz="quarter" idx="129"/>
          </p:nvPr>
        </p:nvSpPr>
        <p:spPr>
          <a:xfrm>
            <a:off x="4911153" y="3470976"/>
            <a:ext cx="457200" cy="457200"/>
          </a:xfrm>
          <a:prstGeom prst="rect">
            <a:avLst/>
          </a:prstGeom>
        </p:spPr>
        <p:txBody>
          <a:bodyPr/>
          <a:lstStyle/>
          <a:p>
            <a:endParaRPr lang="en-US"/>
          </a:p>
        </p:txBody>
      </p:sp>
      <p:sp>
        <p:nvSpPr>
          <p:cNvPr id="57" name="Picture Placeholder 87">
            <a:extLst>
              <a:ext uri="{FF2B5EF4-FFF2-40B4-BE49-F238E27FC236}">
                <a16:creationId xmlns:a16="http://schemas.microsoft.com/office/drawing/2014/main" id="{CC022C22-6E0D-F7A2-09AD-5147FB959772}"/>
              </a:ext>
            </a:extLst>
          </p:cNvPr>
          <p:cNvSpPr>
            <a:spLocks noGrp="1" noChangeAspect="1"/>
          </p:cNvSpPr>
          <p:nvPr>
            <p:ph type="pic" sz="quarter" idx="130"/>
          </p:nvPr>
        </p:nvSpPr>
        <p:spPr>
          <a:xfrm>
            <a:off x="5911081" y="3470976"/>
            <a:ext cx="457200" cy="457200"/>
          </a:xfrm>
          <a:prstGeom prst="rect">
            <a:avLst/>
          </a:prstGeom>
        </p:spPr>
        <p:txBody>
          <a:bodyPr/>
          <a:lstStyle/>
          <a:p>
            <a:endParaRPr lang="en-US"/>
          </a:p>
        </p:txBody>
      </p:sp>
      <p:sp>
        <p:nvSpPr>
          <p:cNvPr id="58" name="Picture Placeholder 87">
            <a:extLst>
              <a:ext uri="{FF2B5EF4-FFF2-40B4-BE49-F238E27FC236}">
                <a16:creationId xmlns:a16="http://schemas.microsoft.com/office/drawing/2014/main" id="{3742C671-D392-9CB1-3778-692E84D25BCE}"/>
              </a:ext>
            </a:extLst>
          </p:cNvPr>
          <p:cNvSpPr>
            <a:spLocks noGrp="1" noChangeAspect="1"/>
          </p:cNvSpPr>
          <p:nvPr>
            <p:ph type="pic" sz="quarter" idx="131"/>
          </p:nvPr>
        </p:nvSpPr>
        <p:spPr>
          <a:xfrm>
            <a:off x="7910937" y="3470976"/>
            <a:ext cx="457200" cy="457200"/>
          </a:xfrm>
          <a:prstGeom prst="rect">
            <a:avLst/>
          </a:prstGeom>
        </p:spPr>
        <p:txBody>
          <a:bodyPr/>
          <a:lstStyle/>
          <a:p>
            <a:endParaRPr lang="en-US"/>
          </a:p>
        </p:txBody>
      </p:sp>
      <p:sp>
        <p:nvSpPr>
          <p:cNvPr id="59" name="Picture Placeholder 87">
            <a:extLst>
              <a:ext uri="{FF2B5EF4-FFF2-40B4-BE49-F238E27FC236}">
                <a16:creationId xmlns:a16="http://schemas.microsoft.com/office/drawing/2014/main" id="{3E09EB55-8536-E9A4-A879-576691FA1C43}"/>
              </a:ext>
            </a:extLst>
          </p:cNvPr>
          <p:cNvSpPr>
            <a:spLocks noGrp="1" noChangeAspect="1"/>
          </p:cNvSpPr>
          <p:nvPr>
            <p:ph type="pic" sz="quarter" idx="132"/>
          </p:nvPr>
        </p:nvSpPr>
        <p:spPr>
          <a:xfrm>
            <a:off x="8910865" y="3470976"/>
            <a:ext cx="457200" cy="457200"/>
          </a:xfrm>
          <a:prstGeom prst="rect">
            <a:avLst/>
          </a:prstGeom>
        </p:spPr>
        <p:txBody>
          <a:bodyPr/>
          <a:lstStyle/>
          <a:p>
            <a:endParaRPr lang="en-US"/>
          </a:p>
        </p:txBody>
      </p:sp>
      <p:sp>
        <p:nvSpPr>
          <p:cNvPr id="60" name="Picture Placeholder 87">
            <a:extLst>
              <a:ext uri="{FF2B5EF4-FFF2-40B4-BE49-F238E27FC236}">
                <a16:creationId xmlns:a16="http://schemas.microsoft.com/office/drawing/2014/main" id="{D588915F-5591-FF84-F170-E28917DA1B79}"/>
              </a:ext>
            </a:extLst>
          </p:cNvPr>
          <p:cNvSpPr>
            <a:spLocks noGrp="1" noChangeAspect="1"/>
          </p:cNvSpPr>
          <p:nvPr>
            <p:ph type="pic" sz="quarter" idx="133"/>
          </p:nvPr>
        </p:nvSpPr>
        <p:spPr>
          <a:xfrm>
            <a:off x="10910723" y="3470976"/>
            <a:ext cx="457200" cy="457200"/>
          </a:xfrm>
          <a:prstGeom prst="rect">
            <a:avLst/>
          </a:prstGeom>
        </p:spPr>
        <p:txBody>
          <a:bodyPr/>
          <a:lstStyle/>
          <a:p>
            <a:endParaRPr lang="en-US"/>
          </a:p>
        </p:txBody>
      </p:sp>
      <p:sp>
        <p:nvSpPr>
          <p:cNvPr id="61" name="Picture Placeholder 87">
            <a:extLst>
              <a:ext uri="{FF2B5EF4-FFF2-40B4-BE49-F238E27FC236}">
                <a16:creationId xmlns:a16="http://schemas.microsoft.com/office/drawing/2014/main" id="{452F9827-2E13-64BC-F7CF-0CD59B2DC3AC}"/>
              </a:ext>
            </a:extLst>
          </p:cNvPr>
          <p:cNvSpPr>
            <a:spLocks noGrp="1" noChangeAspect="1"/>
          </p:cNvSpPr>
          <p:nvPr>
            <p:ph type="pic" sz="quarter" idx="134"/>
          </p:nvPr>
        </p:nvSpPr>
        <p:spPr>
          <a:xfrm>
            <a:off x="6911009" y="3470976"/>
            <a:ext cx="457200" cy="457200"/>
          </a:xfrm>
          <a:prstGeom prst="rect">
            <a:avLst/>
          </a:prstGeom>
        </p:spPr>
        <p:txBody>
          <a:bodyPr/>
          <a:lstStyle/>
          <a:p>
            <a:endParaRPr lang="en-US"/>
          </a:p>
        </p:txBody>
      </p:sp>
      <p:sp>
        <p:nvSpPr>
          <p:cNvPr id="62" name="Picture Placeholder 87">
            <a:extLst>
              <a:ext uri="{FF2B5EF4-FFF2-40B4-BE49-F238E27FC236}">
                <a16:creationId xmlns:a16="http://schemas.microsoft.com/office/drawing/2014/main" id="{19A50C5C-F8E8-B3EE-AC1B-02720DB70927}"/>
              </a:ext>
            </a:extLst>
          </p:cNvPr>
          <p:cNvSpPr>
            <a:spLocks noGrp="1" noChangeAspect="1"/>
          </p:cNvSpPr>
          <p:nvPr>
            <p:ph type="pic" sz="quarter" idx="135"/>
          </p:nvPr>
        </p:nvSpPr>
        <p:spPr>
          <a:xfrm>
            <a:off x="9910793" y="3470976"/>
            <a:ext cx="457200" cy="457200"/>
          </a:xfrm>
          <a:prstGeom prst="rect">
            <a:avLst/>
          </a:prstGeom>
        </p:spPr>
        <p:txBody>
          <a:bodyPr/>
          <a:lstStyle/>
          <a:p>
            <a:endParaRPr lang="en-US"/>
          </a:p>
        </p:txBody>
      </p:sp>
      <p:sp>
        <p:nvSpPr>
          <p:cNvPr id="63" name="Text Placeholder 89">
            <a:extLst>
              <a:ext uri="{FF2B5EF4-FFF2-40B4-BE49-F238E27FC236}">
                <a16:creationId xmlns:a16="http://schemas.microsoft.com/office/drawing/2014/main" id="{3A80E188-90E2-4D83-06C9-73EBED3FCC34}"/>
              </a:ext>
            </a:extLst>
          </p:cNvPr>
          <p:cNvSpPr>
            <a:spLocks noGrp="1"/>
          </p:cNvSpPr>
          <p:nvPr>
            <p:ph type="body" sz="quarter" idx="136"/>
          </p:nvPr>
        </p:nvSpPr>
        <p:spPr>
          <a:xfrm>
            <a:off x="164000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4" name="Text Placeholder 89">
            <a:extLst>
              <a:ext uri="{FF2B5EF4-FFF2-40B4-BE49-F238E27FC236}">
                <a16:creationId xmlns:a16="http://schemas.microsoft.com/office/drawing/2014/main" id="{398B6154-C0A1-1FFC-5800-073C625CA47B}"/>
              </a:ext>
            </a:extLst>
          </p:cNvPr>
          <p:cNvSpPr>
            <a:spLocks noGrp="1"/>
          </p:cNvSpPr>
          <p:nvPr>
            <p:ph type="body" sz="quarter" idx="137"/>
          </p:nvPr>
        </p:nvSpPr>
        <p:spPr>
          <a:xfrm>
            <a:off x="263993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5" name="Text Placeholder 89">
            <a:extLst>
              <a:ext uri="{FF2B5EF4-FFF2-40B4-BE49-F238E27FC236}">
                <a16:creationId xmlns:a16="http://schemas.microsoft.com/office/drawing/2014/main" id="{8237F132-B94E-423D-9114-9DD609931B53}"/>
              </a:ext>
            </a:extLst>
          </p:cNvPr>
          <p:cNvSpPr>
            <a:spLocks noGrp="1"/>
          </p:cNvSpPr>
          <p:nvPr>
            <p:ph type="body" sz="quarter" idx="138"/>
          </p:nvPr>
        </p:nvSpPr>
        <p:spPr>
          <a:xfrm>
            <a:off x="363986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6" name="Text Placeholder 89">
            <a:extLst>
              <a:ext uri="{FF2B5EF4-FFF2-40B4-BE49-F238E27FC236}">
                <a16:creationId xmlns:a16="http://schemas.microsoft.com/office/drawing/2014/main" id="{C3BF8B7C-72AB-2729-3FC1-15D3F3EE6A0F}"/>
              </a:ext>
            </a:extLst>
          </p:cNvPr>
          <p:cNvSpPr>
            <a:spLocks noGrp="1"/>
          </p:cNvSpPr>
          <p:nvPr>
            <p:ph type="body" sz="quarter" idx="139"/>
          </p:nvPr>
        </p:nvSpPr>
        <p:spPr>
          <a:xfrm>
            <a:off x="463979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7" name="Text Placeholder 89">
            <a:extLst>
              <a:ext uri="{FF2B5EF4-FFF2-40B4-BE49-F238E27FC236}">
                <a16:creationId xmlns:a16="http://schemas.microsoft.com/office/drawing/2014/main" id="{FFB4F001-0850-B5B8-945D-C5865551F3A4}"/>
              </a:ext>
            </a:extLst>
          </p:cNvPr>
          <p:cNvSpPr>
            <a:spLocks noGrp="1"/>
          </p:cNvSpPr>
          <p:nvPr>
            <p:ph type="body" sz="quarter" idx="140"/>
          </p:nvPr>
        </p:nvSpPr>
        <p:spPr>
          <a:xfrm>
            <a:off x="563972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8" name="Text Placeholder 89">
            <a:extLst>
              <a:ext uri="{FF2B5EF4-FFF2-40B4-BE49-F238E27FC236}">
                <a16:creationId xmlns:a16="http://schemas.microsoft.com/office/drawing/2014/main" id="{E6322BCD-253A-57CD-2531-D43BC5EBD5E5}"/>
              </a:ext>
            </a:extLst>
          </p:cNvPr>
          <p:cNvSpPr>
            <a:spLocks noGrp="1"/>
          </p:cNvSpPr>
          <p:nvPr>
            <p:ph type="body" sz="quarter" idx="141"/>
          </p:nvPr>
        </p:nvSpPr>
        <p:spPr>
          <a:xfrm>
            <a:off x="663965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69" name="Text Placeholder 89">
            <a:extLst>
              <a:ext uri="{FF2B5EF4-FFF2-40B4-BE49-F238E27FC236}">
                <a16:creationId xmlns:a16="http://schemas.microsoft.com/office/drawing/2014/main" id="{0B92ABF4-D39A-3C8B-32EF-D7C51E3408E0}"/>
              </a:ext>
            </a:extLst>
          </p:cNvPr>
          <p:cNvSpPr>
            <a:spLocks noGrp="1"/>
          </p:cNvSpPr>
          <p:nvPr>
            <p:ph type="body" sz="quarter" idx="142"/>
          </p:nvPr>
        </p:nvSpPr>
        <p:spPr>
          <a:xfrm>
            <a:off x="763958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70" name="Text Placeholder 89">
            <a:extLst>
              <a:ext uri="{FF2B5EF4-FFF2-40B4-BE49-F238E27FC236}">
                <a16:creationId xmlns:a16="http://schemas.microsoft.com/office/drawing/2014/main" id="{63D810EB-E23C-897A-B815-AF3196DDB6B9}"/>
              </a:ext>
            </a:extLst>
          </p:cNvPr>
          <p:cNvSpPr>
            <a:spLocks noGrp="1"/>
          </p:cNvSpPr>
          <p:nvPr>
            <p:ph type="body" sz="quarter" idx="143"/>
          </p:nvPr>
        </p:nvSpPr>
        <p:spPr>
          <a:xfrm>
            <a:off x="863951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71" name="Text Placeholder 89">
            <a:extLst>
              <a:ext uri="{FF2B5EF4-FFF2-40B4-BE49-F238E27FC236}">
                <a16:creationId xmlns:a16="http://schemas.microsoft.com/office/drawing/2014/main" id="{F477B223-DADD-7570-9885-3C891134E3F3}"/>
              </a:ext>
            </a:extLst>
          </p:cNvPr>
          <p:cNvSpPr>
            <a:spLocks noGrp="1"/>
          </p:cNvSpPr>
          <p:nvPr>
            <p:ph type="body" sz="quarter" idx="144"/>
          </p:nvPr>
        </p:nvSpPr>
        <p:spPr>
          <a:xfrm>
            <a:off x="963944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72" name="Text Placeholder 89">
            <a:extLst>
              <a:ext uri="{FF2B5EF4-FFF2-40B4-BE49-F238E27FC236}">
                <a16:creationId xmlns:a16="http://schemas.microsoft.com/office/drawing/2014/main" id="{CE889DE9-F79A-4BAD-A0ED-B5791DBF0BF2}"/>
              </a:ext>
            </a:extLst>
          </p:cNvPr>
          <p:cNvSpPr>
            <a:spLocks noGrp="1"/>
          </p:cNvSpPr>
          <p:nvPr>
            <p:ph type="body" sz="quarter" idx="145"/>
          </p:nvPr>
        </p:nvSpPr>
        <p:spPr>
          <a:xfrm>
            <a:off x="10639377" y="3969460"/>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73" name="Picture Placeholder 87">
            <a:extLst>
              <a:ext uri="{FF2B5EF4-FFF2-40B4-BE49-F238E27FC236}">
                <a16:creationId xmlns:a16="http://schemas.microsoft.com/office/drawing/2014/main" id="{DCEBFF38-EC4E-2E93-DF93-EE9F6293F2DD}"/>
              </a:ext>
            </a:extLst>
          </p:cNvPr>
          <p:cNvSpPr>
            <a:spLocks noGrp="1" noChangeAspect="1"/>
          </p:cNvSpPr>
          <p:nvPr>
            <p:ph type="pic" sz="quarter" idx="146"/>
          </p:nvPr>
        </p:nvSpPr>
        <p:spPr>
          <a:xfrm>
            <a:off x="911441" y="4929387"/>
            <a:ext cx="457200" cy="457200"/>
          </a:xfrm>
          <a:prstGeom prst="rect">
            <a:avLst/>
          </a:prstGeom>
        </p:spPr>
        <p:txBody>
          <a:bodyPr/>
          <a:lstStyle/>
          <a:p>
            <a:endParaRPr lang="en-US"/>
          </a:p>
        </p:txBody>
      </p:sp>
      <p:sp>
        <p:nvSpPr>
          <p:cNvPr id="74" name="Text Placeholder 89">
            <a:extLst>
              <a:ext uri="{FF2B5EF4-FFF2-40B4-BE49-F238E27FC236}">
                <a16:creationId xmlns:a16="http://schemas.microsoft.com/office/drawing/2014/main" id="{18A97EAD-176D-4C06-EB20-DCBF88D024DF}"/>
              </a:ext>
            </a:extLst>
          </p:cNvPr>
          <p:cNvSpPr>
            <a:spLocks noGrp="1"/>
          </p:cNvSpPr>
          <p:nvPr>
            <p:ph type="body" sz="quarter" idx="147"/>
          </p:nvPr>
        </p:nvSpPr>
        <p:spPr>
          <a:xfrm>
            <a:off x="64007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75" name="Picture Placeholder 87">
            <a:extLst>
              <a:ext uri="{FF2B5EF4-FFF2-40B4-BE49-F238E27FC236}">
                <a16:creationId xmlns:a16="http://schemas.microsoft.com/office/drawing/2014/main" id="{A673FC0F-FFBE-37D5-918D-9F526CD7271A}"/>
              </a:ext>
            </a:extLst>
          </p:cNvPr>
          <p:cNvSpPr>
            <a:spLocks noGrp="1" noChangeAspect="1"/>
          </p:cNvSpPr>
          <p:nvPr>
            <p:ph type="pic" sz="quarter" idx="148"/>
          </p:nvPr>
        </p:nvSpPr>
        <p:spPr>
          <a:xfrm>
            <a:off x="1911369" y="4929387"/>
            <a:ext cx="457200" cy="457200"/>
          </a:xfrm>
          <a:prstGeom prst="rect">
            <a:avLst/>
          </a:prstGeom>
        </p:spPr>
        <p:txBody>
          <a:bodyPr/>
          <a:lstStyle/>
          <a:p>
            <a:endParaRPr lang="en-US"/>
          </a:p>
        </p:txBody>
      </p:sp>
      <p:sp>
        <p:nvSpPr>
          <p:cNvPr id="76" name="Picture Placeholder 87">
            <a:extLst>
              <a:ext uri="{FF2B5EF4-FFF2-40B4-BE49-F238E27FC236}">
                <a16:creationId xmlns:a16="http://schemas.microsoft.com/office/drawing/2014/main" id="{1A35DA83-E819-1735-2C73-486034E2CDC1}"/>
              </a:ext>
            </a:extLst>
          </p:cNvPr>
          <p:cNvSpPr>
            <a:spLocks noGrp="1" noChangeAspect="1"/>
          </p:cNvSpPr>
          <p:nvPr>
            <p:ph type="pic" sz="quarter" idx="149"/>
          </p:nvPr>
        </p:nvSpPr>
        <p:spPr>
          <a:xfrm>
            <a:off x="2911297" y="4929387"/>
            <a:ext cx="457200" cy="457200"/>
          </a:xfrm>
          <a:prstGeom prst="rect">
            <a:avLst/>
          </a:prstGeom>
        </p:spPr>
        <p:txBody>
          <a:bodyPr/>
          <a:lstStyle/>
          <a:p>
            <a:endParaRPr lang="en-US"/>
          </a:p>
        </p:txBody>
      </p:sp>
      <p:sp>
        <p:nvSpPr>
          <p:cNvPr id="77" name="Picture Placeholder 87">
            <a:extLst>
              <a:ext uri="{FF2B5EF4-FFF2-40B4-BE49-F238E27FC236}">
                <a16:creationId xmlns:a16="http://schemas.microsoft.com/office/drawing/2014/main" id="{0133F02C-DEC8-96CA-E250-5767B5342AD5}"/>
              </a:ext>
            </a:extLst>
          </p:cNvPr>
          <p:cNvSpPr>
            <a:spLocks noGrp="1" noChangeAspect="1"/>
          </p:cNvSpPr>
          <p:nvPr>
            <p:ph type="pic" sz="quarter" idx="150"/>
          </p:nvPr>
        </p:nvSpPr>
        <p:spPr>
          <a:xfrm>
            <a:off x="3911225" y="4929387"/>
            <a:ext cx="457200" cy="457200"/>
          </a:xfrm>
          <a:prstGeom prst="rect">
            <a:avLst/>
          </a:prstGeom>
        </p:spPr>
        <p:txBody>
          <a:bodyPr/>
          <a:lstStyle/>
          <a:p>
            <a:endParaRPr lang="en-US"/>
          </a:p>
        </p:txBody>
      </p:sp>
      <p:sp>
        <p:nvSpPr>
          <p:cNvPr id="78" name="Picture Placeholder 87">
            <a:extLst>
              <a:ext uri="{FF2B5EF4-FFF2-40B4-BE49-F238E27FC236}">
                <a16:creationId xmlns:a16="http://schemas.microsoft.com/office/drawing/2014/main" id="{B00D616B-FEA3-2D81-F6B2-0572472CE97F}"/>
              </a:ext>
            </a:extLst>
          </p:cNvPr>
          <p:cNvSpPr>
            <a:spLocks noGrp="1" noChangeAspect="1"/>
          </p:cNvSpPr>
          <p:nvPr>
            <p:ph type="pic" sz="quarter" idx="151"/>
          </p:nvPr>
        </p:nvSpPr>
        <p:spPr>
          <a:xfrm>
            <a:off x="4911153" y="4929387"/>
            <a:ext cx="457200" cy="457200"/>
          </a:xfrm>
          <a:prstGeom prst="rect">
            <a:avLst/>
          </a:prstGeom>
        </p:spPr>
        <p:txBody>
          <a:bodyPr/>
          <a:lstStyle/>
          <a:p>
            <a:endParaRPr lang="en-US"/>
          </a:p>
        </p:txBody>
      </p:sp>
      <p:sp>
        <p:nvSpPr>
          <p:cNvPr id="79" name="Picture Placeholder 87">
            <a:extLst>
              <a:ext uri="{FF2B5EF4-FFF2-40B4-BE49-F238E27FC236}">
                <a16:creationId xmlns:a16="http://schemas.microsoft.com/office/drawing/2014/main" id="{F51A82A8-2260-9F41-D144-0B809B173759}"/>
              </a:ext>
            </a:extLst>
          </p:cNvPr>
          <p:cNvSpPr>
            <a:spLocks noGrp="1" noChangeAspect="1"/>
          </p:cNvSpPr>
          <p:nvPr>
            <p:ph type="pic" sz="quarter" idx="152"/>
          </p:nvPr>
        </p:nvSpPr>
        <p:spPr>
          <a:xfrm>
            <a:off x="5911081" y="4929387"/>
            <a:ext cx="457200" cy="457200"/>
          </a:xfrm>
          <a:prstGeom prst="rect">
            <a:avLst/>
          </a:prstGeom>
        </p:spPr>
        <p:txBody>
          <a:bodyPr/>
          <a:lstStyle/>
          <a:p>
            <a:endParaRPr lang="en-US"/>
          </a:p>
        </p:txBody>
      </p:sp>
      <p:sp>
        <p:nvSpPr>
          <p:cNvPr id="80" name="Picture Placeholder 87">
            <a:extLst>
              <a:ext uri="{FF2B5EF4-FFF2-40B4-BE49-F238E27FC236}">
                <a16:creationId xmlns:a16="http://schemas.microsoft.com/office/drawing/2014/main" id="{C88EFF38-1D9F-394E-979B-224960B49935}"/>
              </a:ext>
            </a:extLst>
          </p:cNvPr>
          <p:cNvSpPr>
            <a:spLocks noGrp="1" noChangeAspect="1"/>
          </p:cNvSpPr>
          <p:nvPr>
            <p:ph type="pic" sz="quarter" idx="153"/>
          </p:nvPr>
        </p:nvSpPr>
        <p:spPr>
          <a:xfrm>
            <a:off x="7910937" y="4929387"/>
            <a:ext cx="457200" cy="457200"/>
          </a:xfrm>
          <a:prstGeom prst="rect">
            <a:avLst/>
          </a:prstGeom>
        </p:spPr>
        <p:txBody>
          <a:bodyPr/>
          <a:lstStyle/>
          <a:p>
            <a:endParaRPr lang="en-US"/>
          </a:p>
        </p:txBody>
      </p:sp>
      <p:sp>
        <p:nvSpPr>
          <p:cNvPr id="81" name="Picture Placeholder 87">
            <a:extLst>
              <a:ext uri="{FF2B5EF4-FFF2-40B4-BE49-F238E27FC236}">
                <a16:creationId xmlns:a16="http://schemas.microsoft.com/office/drawing/2014/main" id="{EA6679F4-03AD-E1B0-2B0F-13DC472146E5}"/>
              </a:ext>
            </a:extLst>
          </p:cNvPr>
          <p:cNvSpPr>
            <a:spLocks noGrp="1" noChangeAspect="1"/>
          </p:cNvSpPr>
          <p:nvPr>
            <p:ph type="pic" sz="quarter" idx="154"/>
          </p:nvPr>
        </p:nvSpPr>
        <p:spPr>
          <a:xfrm>
            <a:off x="8910865" y="4929387"/>
            <a:ext cx="457200" cy="457200"/>
          </a:xfrm>
          <a:prstGeom prst="rect">
            <a:avLst/>
          </a:prstGeom>
        </p:spPr>
        <p:txBody>
          <a:bodyPr/>
          <a:lstStyle/>
          <a:p>
            <a:endParaRPr lang="en-US"/>
          </a:p>
        </p:txBody>
      </p:sp>
      <p:sp>
        <p:nvSpPr>
          <p:cNvPr id="82" name="Picture Placeholder 87">
            <a:extLst>
              <a:ext uri="{FF2B5EF4-FFF2-40B4-BE49-F238E27FC236}">
                <a16:creationId xmlns:a16="http://schemas.microsoft.com/office/drawing/2014/main" id="{0ABF1F98-5DD6-13FB-3751-F1DA23ED6153}"/>
              </a:ext>
            </a:extLst>
          </p:cNvPr>
          <p:cNvSpPr>
            <a:spLocks noGrp="1" noChangeAspect="1"/>
          </p:cNvSpPr>
          <p:nvPr>
            <p:ph type="pic" sz="quarter" idx="155"/>
          </p:nvPr>
        </p:nvSpPr>
        <p:spPr>
          <a:xfrm>
            <a:off x="10910723" y="4929387"/>
            <a:ext cx="457200" cy="457200"/>
          </a:xfrm>
          <a:prstGeom prst="rect">
            <a:avLst/>
          </a:prstGeom>
        </p:spPr>
        <p:txBody>
          <a:bodyPr/>
          <a:lstStyle/>
          <a:p>
            <a:endParaRPr lang="en-US"/>
          </a:p>
        </p:txBody>
      </p:sp>
      <p:sp>
        <p:nvSpPr>
          <p:cNvPr id="83" name="Picture Placeholder 87">
            <a:extLst>
              <a:ext uri="{FF2B5EF4-FFF2-40B4-BE49-F238E27FC236}">
                <a16:creationId xmlns:a16="http://schemas.microsoft.com/office/drawing/2014/main" id="{503A2A39-2BC2-9422-C354-BE96D4250C04}"/>
              </a:ext>
            </a:extLst>
          </p:cNvPr>
          <p:cNvSpPr>
            <a:spLocks noGrp="1" noChangeAspect="1"/>
          </p:cNvSpPr>
          <p:nvPr>
            <p:ph type="pic" sz="quarter" idx="156"/>
          </p:nvPr>
        </p:nvSpPr>
        <p:spPr>
          <a:xfrm>
            <a:off x="6911009" y="4929387"/>
            <a:ext cx="457200" cy="457200"/>
          </a:xfrm>
          <a:prstGeom prst="rect">
            <a:avLst/>
          </a:prstGeom>
        </p:spPr>
        <p:txBody>
          <a:bodyPr/>
          <a:lstStyle/>
          <a:p>
            <a:endParaRPr lang="en-US"/>
          </a:p>
        </p:txBody>
      </p:sp>
      <p:sp>
        <p:nvSpPr>
          <p:cNvPr id="87" name="Picture Placeholder 87">
            <a:extLst>
              <a:ext uri="{FF2B5EF4-FFF2-40B4-BE49-F238E27FC236}">
                <a16:creationId xmlns:a16="http://schemas.microsoft.com/office/drawing/2014/main" id="{876A7CC4-C729-6F35-8317-BBDB0F5762D5}"/>
              </a:ext>
            </a:extLst>
          </p:cNvPr>
          <p:cNvSpPr>
            <a:spLocks noGrp="1" noChangeAspect="1"/>
          </p:cNvSpPr>
          <p:nvPr>
            <p:ph type="pic" sz="quarter" idx="157"/>
          </p:nvPr>
        </p:nvSpPr>
        <p:spPr>
          <a:xfrm>
            <a:off x="9910793" y="4929387"/>
            <a:ext cx="457200" cy="457200"/>
          </a:xfrm>
          <a:prstGeom prst="rect">
            <a:avLst/>
          </a:prstGeom>
        </p:spPr>
        <p:txBody>
          <a:bodyPr/>
          <a:lstStyle/>
          <a:p>
            <a:endParaRPr lang="en-US"/>
          </a:p>
        </p:txBody>
      </p:sp>
      <p:sp>
        <p:nvSpPr>
          <p:cNvPr id="89" name="Text Placeholder 89">
            <a:extLst>
              <a:ext uri="{FF2B5EF4-FFF2-40B4-BE49-F238E27FC236}">
                <a16:creationId xmlns:a16="http://schemas.microsoft.com/office/drawing/2014/main" id="{2B1549EE-F388-0C40-649E-0FE32EE3E3E1}"/>
              </a:ext>
            </a:extLst>
          </p:cNvPr>
          <p:cNvSpPr>
            <a:spLocks noGrp="1"/>
          </p:cNvSpPr>
          <p:nvPr>
            <p:ph type="body" sz="quarter" idx="158"/>
          </p:nvPr>
        </p:nvSpPr>
        <p:spPr>
          <a:xfrm>
            <a:off x="164000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17" name="Text Placeholder 89">
            <a:extLst>
              <a:ext uri="{FF2B5EF4-FFF2-40B4-BE49-F238E27FC236}">
                <a16:creationId xmlns:a16="http://schemas.microsoft.com/office/drawing/2014/main" id="{5BAC21E7-1C13-AFB2-B2D0-EE49AB29307E}"/>
              </a:ext>
            </a:extLst>
          </p:cNvPr>
          <p:cNvSpPr>
            <a:spLocks noGrp="1"/>
          </p:cNvSpPr>
          <p:nvPr>
            <p:ph type="body" sz="quarter" idx="159"/>
          </p:nvPr>
        </p:nvSpPr>
        <p:spPr>
          <a:xfrm>
            <a:off x="263993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18" name="Text Placeholder 89">
            <a:extLst>
              <a:ext uri="{FF2B5EF4-FFF2-40B4-BE49-F238E27FC236}">
                <a16:creationId xmlns:a16="http://schemas.microsoft.com/office/drawing/2014/main" id="{3ECF0049-68CC-1088-4C17-4DF1002BB0AC}"/>
              </a:ext>
            </a:extLst>
          </p:cNvPr>
          <p:cNvSpPr>
            <a:spLocks noGrp="1"/>
          </p:cNvSpPr>
          <p:nvPr>
            <p:ph type="body" sz="quarter" idx="160"/>
          </p:nvPr>
        </p:nvSpPr>
        <p:spPr>
          <a:xfrm>
            <a:off x="363986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19" name="Text Placeholder 89">
            <a:extLst>
              <a:ext uri="{FF2B5EF4-FFF2-40B4-BE49-F238E27FC236}">
                <a16:creationId xmlns:a16="http://schemas.microsoft.com/office/drawing/2014/main" id="{51BB9E8F-4E41-095D-8287-F4651DFDB501}"/>
              </a:ext>
            </a:extLst>
          </p:cNvPr>
          <p:cNvSpPr>
            <a:spLocks noGrp="1"/>
          </p:cNvSpPr>
          <p:nvPr>
            <p:ph type="body" sz="quarter" idx="161"/>
          </p:nvPr>
        </p:nvSpPr>
        <p:spPr>
          <a:xfrm>
            <a:off x="463979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0" name="Text Placeholder 89">
            <a:extLst>
              <a:ext uri="{FF2B5EF4-FFF2-40B4-BE49-F238E27FC236}">
                <a16:creationId xmlns:a16="http://schemas.microsoft.com/office/drawing/2014/main" id="{2CBFDE54-D597-3203-8B9A-A97FDAF121BE}"/>
              </a:ext>
            </a:extLst>
          </p:cNvPr>
          <p:cNvSpPr>
            <a:spLocks noGrp="1"/>
          </p:cNvSpPr>
          <p:nvPr>
            <p:ph type="body" sz="quarter" idx="162"/>
          </p:nvPr>
        </p:nvSpPr>
        <p:spPr>
          <a:xfrm>
            <a:off x="563972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1" name="Text Placeholder 89">
            <a:extLst>
              <a:ext uri="{FF2B5EF4-FFF2-40B4-BE49-F238E27FC236}">
                <a16:creationId xmlns:a16="http://schemas.microsoft.com/office/drawing/2014/main" id="{9C66E537-16DC-0B0E-47E2-30C957A087F5}"/>
              </a:ext>
            </a:extLst>
          </p:cNvPr>
          <p:cNvSpPr>
            <a:spLocks noGrp="1"/>
          </p:cNvSpPr>
          <p:nvPr>
            <p:ph type="body" sz="quarter" idx="163"/>
          </p:nvPr>
        </p:nvSpPr>
        <p:spPr>
          <a:xfrm>
            <a:off x="663965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2" name="Text Placeholder 89">
            <a:extLst>
              <a:ext uri="{FF2B5EF4-FFF2-40B4-BE49-F238E27FC236}">
                <a16:creationId xmlns:a16="http://schemas.microsoft.com/office/drawing/2014/main" id="{9D182C7C-3E22-63F9-461D-9CFABECCE475}"/>
              </a:ext>
            </a:extLst>
          </p:cNvPr>
          <p:cNvSpPr>
            <a:spLocks noGrp="1"/>
          </p:cNvSpPr>
          <p:nvPr>
            <p:ph type="body" sz="quarter" idx="164"/>
          </p:nvPr>
        </p:nvSpPr>
        <p:spPr>
          <a:xfrm>
            <a:off x="763958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3" name="Text Placeholder 89">
            <a:extLst>
              <a:ext uri="{FF2B5EF4-FFF2-40B4-BE49-F238E27FC236}">
                <a16:creationId xmlns:a16="http://schemas.microsoft.com/office/drawing/2014/main" id="{A45FA5A9-BD0D-3F4D-3C45-B5BE6756E5DC}"/>
              </a:ext>
            </a:extLst>
          </p:cNvPr>
          <p:cNvSpPr>
            <a:spLocks noGrp="1"/>
          </p:cNvSpPr>
          <p:nvPr>
            <p:ph type="body" sz="quarter" idx="165"/>
          </p:nvPr>
        </p:nvSpPr>
        <p:spPr>
          <a:xfrm>
            <a:off x="863951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4" name="Text Placeholder 89">
            <a:extLst>
              <a:ext uri="{FF2B5EF4-FFF2-40B4-BE49-F238E27FC236}">
                <a16:creationId xmlns:a16="http://schemas.microsoft.com/office/drawing/2014/main" id="{7AAA8095-8FF9-5686-51B0-A91E164FA16A}"/>
              </a:ext>
            </a:extLst>
          </p:cNvPr>
          <p:cNvSpPr>
            <a:spLocks noGrp="1"/>
          </p:cNvSpPr>
          <p:nvPr>
            <p:ph type="body" sz="quarter" idx="166"/>
          </p:nvPr>
        </p:nvSpPr>
        <p:spPr>
          <a:xfrm>
            <a:off x="963944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
        <p:nvSpPr>
          <p:cNvPr id="125" name="Text Placeholder 89">
            <a:extLst>
              <a:ext uri="{FF2B5EF4-FFF2-40B4-BE49-F238E27FC236}">
                <a16:creationId xmlns:a16="http://schemas.microsoft.com/office/drawing/2014/main" id="{CB0567F0-AC12-BA76-9687-CC1B98129642}"/>
              </a:ext>
            </a:extLst>
          </p:cNvPr>
          <p:cNvSpPr>
            <a:spLocks noGrp="1"/>
          </p:cNvSpPr>
          <p:nvPr>
            <p:ph type="body" sz="quarter" idx="167"/>
          </p:nvPr>
        </p:nvSpPr>
        <p:spPr>
          <a:xfrm>
            <a:off x="10639377" y="5427871"/>
            <a:ext cx="999919" cy="471528"/>
          </a:xfrm>
          <a:prstGeom prst="rect">
            <a:avLst/>
          </a:prstGeom>
        </p:spPr>
        <p:txBody>
          <a:bodyPr/>
          <a:lstStyle>
            <a:lvl1pPr marL="0" indent="0" algn="ctr">
              <a:lnSpc>
                <a:spcPct val="100000"/>
              </a:lnSpc>
              <a:buNone/>
              <a:tabLst/>
              <a:defRPr sz="1000" b="0" i="0">
                <a:solidFill>
                  <a:schemeClr val="accent6"/>
                </a:solidFill>
                <a:latin typeface="Aptos" panose="020B0004020202020204" pitchFamily="34" charset="0"/>
              </a:defRPr>
            </a:lvl1pPr>
            <a:lvl2pPr marL="0" indent="0">
              <a:lnSpc>
                <a:spcPct val="100000"/>
              </a:lnSpc>
              <a:buNone/>
              <a:tabLst/>
              <a:defRPr sz="1200" b="0" i="0">
                <a:solidFill>
                  <a:schemeClr val="accent2"/>
                </a:solidFill>
                <a:latin typeface="Aptos" panose="020B0004020202020204" pitchFamily="34" charset="0"/>
              </a:defRPr>
            </a:lvl2pPr>
            <a:lvl3pPr marL="0" indent="0">
              <a:lnSpc>
                <a:spcPct val="100000"/>
              </a:lnSpc>
              <a:buNone/>
              <a:tabLst/>
              <a:defRPr sz="1200" b="0" i="0">
                <a:solidFill>
                  <a:schemeClr val="accent2"/>
                </a:solidFill>
                <a:latin typeface="Aptos" panose="020B0004020202020204" pitchFamily="34" charset="0"/>
              </a:defRPr>
            </a:lvl3pPr>
            <a:lvl4pPr marL="0" indent="0">
              <a:lnSpc>
                <a:spcPct val="100000"/>
              </a:lnSpc>
              <a:buNone/>
              <a:tabLst/>
              <a:defRPr sz="1200" b="0" i="0">
                <a:solidFill>
                  <a:schemeClr val="accent2"/>
                </a:solidFill>
                <a:latin typeface="Aptos" panose="020B0004020202020204" pitchFamily="34" charset="0"/>
              </a:defRPr>
            </a:lvl4pPr>
            <a:lvl5pPr marL="0" indent="0">
              <a:lnSpc>
                <a:spcPct val="100000"/>
              </a:lnSpc>
              <a:buNone/>
              <a:tabLst/>
              <a:defRPr sz="1200" b="0" i="0">
                <a:solidFill>
                  <a:schemeClr val="accent2"/>
                </a:solidFill>
                <a:latin typeface="Aptos" panose="020B0004020202020204" pitchFamily="34" charset="0"/>
              </a:defRPr>
            </a:lvl5pPr>
          </a:lstStyle>
          <a:p>
            <a:pPr lvl="0"/>
            <a:r>
              <a:rPr lang="en-US"/>
              <a:t>Click to edit Master text style</a:t>
            </a:r>
          </a:p>
        </p:txBody>
      </p:sp>
    </p:spTree>
    <p:extLst>
      <p:ext uri="{BB962C8B-B14F-4D97-AF65-F5344CB8AC3E}">
        <p14:creationId xmlns:p14="http://schemas.microsoft.com/office/powerpoint/2010/main" val="37845518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Centered-Blank-Light">
    <p:bg>
      <p:bgPr>
        <a:solidFill>
          <a:srgbClr val="F5F5F5"/>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pic>
        <p:nvPicPr>
          <p:cNvPr id="8" name="Picture 7" descr="A green and black logo&#10;&#10;AI-generated content may be incorrect.">
            <a:extLst>
              <a:ext uri="{FF2B5EF4-FFF2-40B4-BE49-F238E27FC236}">
                <a16:creationId xmlns:a16="http://schemas.microsoft.com/office/drawing/2014/main" id="{9F7406C6-C0CB-50BF-3CBC-347EAE68179D}"/>
              </a:ext>
            </a:extLst>
          </p:cNvPr>
          <p:cNvPicPr>
            <a:picLocks noChangeAspect="1"/>
          </p:cNvPicPr>
          <p:nvPr userDrawn="1"/>
        </p:nvPicPr>
        <p:blipFill>
          <a:blip r:embed="rId2"/>
          <a:stretch>
            <a:fillRect/>
          </a:stretch>
        </p:blipFill>
        <p:spPr>
          <a:xfrm>
            <a:off x="10601862" y="438768"/>
            <a:ext cx="947005" cy="369332"/>
          </a:xfrm>
          <a:prstGeom prst="rect">
            <a:avLst/>
          </a:prstGeom>
        </p:spPr>
      </p:pic>
      <p:sp>
        <p:nvSpPr>
          <p:cNvPr id="2" name="Title 5">
            <a:extLst>
              <a:ext uri="{FF2B5EF4-FFF2-40B4-BE49-F238E27FC236}">
                <a16:creationId xmlns:a16="http://schemas.microsoft.com/office/drawing/2014/main" id="{25B9EC6D-DE71-C39D-B95F-2A34651B1A45}"/>
              </a:ext>
            </a:extLst>
          </p:cNvPr>
          <p:cNvSpPr>
            <a:spLocks noGrp="1"/>
          </p:cNvSpPr>
          <p:nvPr>
            <p:ph type="title"/>
          </p:nvPr>
        </p:nvSpPr>
        <p:spPr>
          <a:xfrm>
            <a:off x="640077" y="320040"/>
            <a:ext cx="10908791" cy="1325563"/>
          </a:xfrm>
          <a:prstGeom prst="rect">
            <a:avLst/>
          </a:prstGeom>
        </p:spPr>
        <p:txBody>
          <a:bodyPr/>
          <a:lstStyle>
            <a:lvl1pPr algn="ctr">
              <a:defRPr sz="4800">
                <a:solidFill>
                  <a:srgbClr val="517927"/>
                </a:solidFill>
              </a:defRPr>
            </a:lvl1pPr>
          </a:lstStyle>
          <a:p>
            <a:r>
              <a:rPr lang="en-US"/>
              <a:t>Click to edit Master title style</a:t>
            </a:r>
          </a:p>
        </p:txBody>
      </p:sp>
      <p:sp>
        <p:nvSpPr>
          <p:cNvPr id="3" name="Text Placeholder 4">
            <a:extLst>
              <a:ext uri="{FF2B5EF4-FFF2-40B4-BE49-F238E27FC236}">
                <a16:creationId xmlns:a16="http://schemas.microsoft.com/office/drawing/2014/main" id="{6DB49776-847C-4A9E-0A7F-46D8B3354E30}"/>
              </a:ext>
            </a:extLst>
          </p:cNvPr>
          <p:cNvSpPr>
            <a:spLocks noGrp="1"/>
          </p:cNvSpPr>
          <p:nvPr>
            <p:ph type="body" sz="quarter" idx="11"/>
          </p:nvPr>
        </p:nvSpPr>
        <p:spPr>
          <a:xfrm>
            <a:off x="640077" y="3429000"/>
            <a:ext cx="6380002" cy="914400"/>
          </a:xfrm>
          <a:prstGeom prst="rect">
            <a:avLst/>
          </a:prstGeom>
        </p:spPr>
        <p:txBody>
          <a:bodyPr/>
          <a:lstStyle>
            <a:lvl1pPr>
              <a:buNone/>
              <a:defRPr sz="1800">
                <a:solidFill>
                  <a:srgbClr val="0D1900"/>
                </a:solidFill>
              </a:defRPr>
            </a:lvl1pPr>
            <a:lvl2pPr>
              <a:defRPr sz="1800">
                <a:solidFill>
                  <a:srgbClr val="F5F5F5"/>
                </a:solidFill>
              </a:defRPr>
            </a:lvl2pPr>
            <a:lvl3pPr>
              <a:defRPr sz="1800">
                <a:solidFill>
                  <a:srgbClr val="F5F5F5"/>
                </a:solidFill>
              </a:defRPr>
            </a:lvl3pPr>
            <a:lvl4pPr>
              <a:defRPr sz="1800">
                <a:solidFill>
                  <a:srgbClr val="F5F5F5"/>
                </a:solidFill>
              </a:defRPr>
            </a:lvl4pPr>
            <a:lvl5pPr>
              <a:defRPr sz="1800">
                <a:solidFill>
                  <a:srgbClr val="F5F5F5"/>
                </a:solidFill>
              </a:defRPr>
            </a:lvl5pPr>
          </a:lstStyle>
          <a:p>
            <a:pPr lvl="0"/>
            <a:r>
              <a:rPr lang="en-US"/>
              <a:t>Click to edit Master text styles</a:t>
            </a:r>
          </a:p>
        </p:txBody>
      </p:sp>
    </p:spTree>
    <p:extLst>
      <p:ext uri="{BB962C8B-B14F-4D97-AF65-F5344CB8AC3E}">
        <p14:creationId xmlns:p14="http://schemas.microsoft.com/office/powerpoint/2010/main" val="204853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2LinesText-Design-1-Dark">
    <p:spTree>
      <p:nvGrpSpPr>
        <p:cNvPr id="1" name=""/>
        <p:cNvGrpSpPr/>
        <p:nvPr/>
      </p:nvGrpSpPr>
      <p:grpSpPr>
        <a:xfrm>
          <a:off x="0" y="0"/>
          <a:ext cx="0" cy="0"/>
          <a:chOff x="0" y="0"/>
          <a:chExt cx="0" cy="0"/>
        </a:xfrm>
      </p:grpSpPr>
      <p:pic>
        <p:nvPicPr>
          <p:cNvPr id="4" name="Picture 3" descr="A green and black background&#10;&#10;AI-generated content may be incorrect.">
            <a:extLst>
              <a:ext uri="{FF2B5EF4-FFF2-40B4-BE49-F238E27FC236}">
                <a16:creationId xmlns:a16="http://schemas.microsoft.com/office/drawing/2014/main" id="{677AAD0C-4378-6FCA-683F-74E8C9EC69ED}"/>
              </a:ext>
            </a:extLst>
          </p:cNvPr>
          <p:cNvPicPr>
            <a:picLocks noChangeAspect="1"/>
          </p:cNvPicPr>
          <p:nvPr userDrawn="1"/>
        </p:nvPicPr>
        <p:blipFill>
          <a:blip r:embed="rId2"/>
          <a:srcRect l="29576" t="24347" r="4407" b="16144"/>
          <a:stretch>
            <a:fillRect/>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253470"/>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5" name="Text Placeholder 7">
            <a:extLst>
              <a:ext uri="{FF2B5EF4-FFF2-40B4-BE49-F238E27FC236}">
                <a16:creationId xmlns:a16="http://schemas.microsoft.com/office/drawing/2014/main" id="{37ABABC9-11AB-AF80-C901-01ECB37FEAEE}"/>
              </a:ext>
            </a:extLst>
          </p:cNvPr>
          <p:cNvSpPr>
            <a:spLocks noGrp="1"/>
          </p:cNvSpPr>
          <p:nvPr>
            <p:ph type="body" sz="quarter" idx="10" hasCustomPrompt="1"/>
          </p:nvPr>
        </p:nvSpPr>
        <p:spPr>
          <a:xfrm>
            <a:off x="640077" y="1828800"/>
            <a:ext cx="10908986" cy="369332"/>
          </a:xfrm>
          <a:prstGeom prst="rect">
            <a:avLst/>
          </a:prstGeom>
        </p:spPr>
        <p:txBody>
          <a:bodyPr/>
          <a:lstStyle>
            <a:lvl1pPr marL="15875" indent="-15875" algn="ctr">
              <a:buNone/>
              <a:tabLst/>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160895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2LinesText-Design-2-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253470"/>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5" name="Text Placeholder 7">
            <a:extLst>
              <a:ext uri="{FF2B5EF4-FFF2-40B4-BE49-F238E27FC236}">
                <a16:creationId xmlns:a16="http://schemas.microsoft.com/office/drawing/2014/main" id="{37ABABC9-11AB-AF80-C901-01ECB37FEAEE}"/>
              </a:ext>
            </a:extLst>
          </p:cNvPr>
          <p:cNvSpPr>
            <a:spLocks noGrp="1"/>
          </p:cNvSpPr>
          <p:nvPr>
            <p:ph type="body" sz="quarter" idx="10" hasCustomPrompt="1"/>
          </p:nvPr>
        </p:nvSpPr>
        <p:spPr>
          <a:xfrm>
            <a:off x="640077" y="1828800"/>
            <a:ext cx="10908986" cy="369332"/>
          </a:xfrm>
          <a:prstGeom prst="rect">
            <a:avLst/>
          </a:prstGeom>
        </p:spPr>
        <p:txBody>
          <a:bodyPr/>
          <a:lstStyle>
            <a:lvl1pPr marL="15875" indent="-15875" algn="ctr">
              <a:buNone/>
              <a:tabLst/>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414908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2LinesText-Design-3-Dar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AAD0C-4378-6FCA-683F-74E8C9EC69ED}"/>
              </a:ext>
            </a:extLst>
          </p:cNvPr>
          <p:cNvPicPr>
            <a:picLocks noChangeAspect="1"/>
          </p:cNvPicPr>
          <p:nvPr userDrawn="1"/>
        </p:nvPicPr>
        <p:blipFill>
          <a:blip>
            <a:extLst>
              <a:ext uri="{96DAC541-7B7A-43D3-8B79-37D633B846F1}">
                <asvg:svgBlip xmlns:asvg="http://schemas.microsoft.com/office/drawing/2016/SVG/main" r:embed="rId2"/>
              </a:ext>
            </a:extLst>
          </a:blip>
          <a:srcRect l="30" r="30"/>
          <a:stretch/>
        </p:blipFill>
        <p:spPr>
          <a:xfrm>
            <a:off x="0" y="1"/>
            <a:ext cx="12188952" cy="6860375"/>
          </a:xfrm>
          <a:prstGeom prst="rect">
            <a:avLst/>
          </a:prstGeom>
        </p:spPr>
      </p:pic>
      <p:sp>
        <p:nvSpPr>
          <p:cNvPr id="7" name="Date Placeholder 3">
            <a:extLst>
              <a:ext uri="{FF2B5EF4-FFF2-40B4-BE49-F238E27FC236}">
                <a16:creationId xmlns:a16="http://schemas.microsoft.com/office/drawing/2014/main" id="{2EE01D9A-4A89-8777-9ACF-FCBEE198E539}"/>
              </a:ext>
            </a:extLst>
          </p:cNvPr>
          <p:cNvSpPr>
            <a:spLocks noGrp="1"/>
          </p:cNvSpPr>
          <p:nvPr>
            <p:ph type="dt" sz="half" idx="2"/>
          </p:nvPr>
        </p:nvSpPr>
        <p:spPr>
          <a:xfrm>
            <a:off x="274319" y="6446520"/>
            <a:ext cx="6939281" cy="263562"/>
          </a:xfrm>
          <a:prstGeom prst="rect">
            <a:avLst/>
          </a:prstGeom>
        </p:spPr>
        <p:txBody>
          <a:bodyPr/>
          <a:lstStyle>
            <a:lvl1pPr>
              <a:defRPr sz="800" baseline="0">
                <a:solidFill>
                  <a:srgbClr val="FFFFFF"/>
                </a:solidFill>
              </a:defRPr>
            </a:lvl1pPr>
          </a:lstStyle>
          <a:p>
            <a:r>
              <a:rPr lang="en-US"/>
              <a:t>© 2026 Price fx AG. All rights reserved. Pricefx® is a registered trademark of Price fx AG.</a:t>
            </a:r>
            <a:endParaRPr lang="en-US" sz="800"/>
          </a:p>
        </p:txBody>
      </p:sp>
      <p:pic>
        <p:nvPicPr>
          <p:cNvPr id="2" name="Picture 1" descr="A black and white logo&#10;&#10;AI-generated content may be incorrect.">
            <a:extLst>
              <a:ext uri="{FF2B5EF4-FFF2-40B4-BE49-F238E27FC236}">
                <a16:creationId xmlns:a16="http://schemas.microsoft.com/office/drawing/2014/main" id="{9FF14295-C2E1-C0D9-D28B-B190FD09316D}"/>
              </a:ext>
            </a:extLst>
          </p:cNvPr>
          <p:cNvPicPr>
            <a:picLocks noChangeAspect="1"/>
          </p:cNvPicPr>
          <p:nvPr userDrawn="1"/>
        </p:nvPicPr>
        <p:blipFill>
          <a:blip r:embed="rId3"/>
          <a:stretch>
            <a:fillRect/>
          </a:stretch>
        </p:blipFill>
        <p:spPr>
          <a:xfrm>
            <a:off x="10601863" y="438768"/>
            <a:ext cx="947005" cy="369332"/>
          </a:xfrm>
          <a:prstGeom prst="rect">
            <a:avLst/>
          </a:prstGeom>
        </p:spPr>
      </p:pic>
      <p:sp>
        <p:nvSpPr>
          <p:cNvPr id="3" name="Title 5">
            <a:extLst>
              <a:ext uri="{FF2B5EF4-FFF2-40B4-BE49-F238E27FC236}">
                <a16:creationId xmlns:a16="http://schemas.microsoft.com/office/drawing/2014/main" id="{EFCDD5E1-EC6B-1A74-FE2F-2B02EC58D434}"/>
              </a:ext>
            </a:extLst>
          </p:cNvPr>
          <p:cNvSpPr>
            <a:spLocks noGrp="1"/>
          </p:cNvSpPr>
          <p:nvPr>
            <p:ph type="title"/>
          </p:nvPr>
        </p:nvSpPr>
        <p:spPr>
          <a:xfrm>
            <a:off x="640077" y="2253470"/>
            <a:ext cx="10908791" cy="1325563"/>
          </a:xfrm>
          <a:prstGeom prst="rect">
            <a:avLst/>
          </a:prstGeom>
        </p:spPr>
        <p:txBody>
          <a:bodyPr/>
          <a:lstStyle>
            <a:lvl1pPr algn="ctr">
              <a:defRPr sz="4800">
                <a:solidFill>
                  <a:schemeClr val="accent2"/>
                </a:solidFill>
              </a:defRPr>
            </a:lvl1pPr>
          </a:lstStyle>
          <a:p>
            <a:r>
              <a:rPr lang="en-US"/>
              <a:t>Click to edit Master title style</a:t>
            </a:r>
          </a:p>
        </p:txBody>
      </p:sp>
      <p:sp>
        <p:nvSpPr>
          <p:cNvPr id="5" name="Text Placeholder 7">
            <a:extLst>
              <a:ext uri="{FF2B5EF4-FFF2-40B4-BE49-F238E27FC236}">
                <a16:creationId xmlns:a16="http://schemas.microsoft.com/office/drawing/2014/main" id="{37ABABC9-11AB-AF80-C901-01ECB37FEAEE}"/>
              </a:ext>
            </a:extLst>
          </p:cNvPr>
          <p:cNvSpPr>
            <a:spLocks noGrp="1"/>
          </p:cNvSpPr>
          <p:nvPr>
            <p:ph type="body" sz="quarter" idx="10" hasCustomPrompt="1"/>
          </p:nvPr>
        </p:nvSpPr>
        <p:spPr>
          <a:xfrm>
            <a:off x="640077" y="1828800"/>
            <a:ext cx="10908986" cy="369332"/>
          </a:xfrm>
          <a:prstGeom prst="rect">
            <a:avLst/>
          </a:prstGeom>
        </p:spPr>
        <p:txBody>
          <a:bodyPr/>
          <a:lstStyle>
            <a:lvl1pPr marL="15875" indent="-15875" algn="ctr">
              <a:buNone/>
              <a:tabLst/>
              <a:defRPr sz="1400" b="1" i="0" spc="300">
                <a:solidFill>
                  <a:srgbClr val="FFFFFF"/>
                </a:solidFill>
                <a:latin typeface="Aptos SemiBold" panose="020B0004020202020204" pitchFamily="34" charset="0"/>
              </a:defRPr>
            </a:lvl1pPr>
            <a:lvl2pPr>
              <a:buNone/>
              <a:defRPr/>
            </a:lvl2pPr>
            <a:lvl3pPr>
              <a:buNone/>
              <a:defRPr/>
            </a:lvl3pPr>
            <a:lvl4pPr>
              <a:buNone/>
              <a:defRPr/>
            </a:lvl4pPr>
            <a:lvl5pPr>
              <a:buNone/>
              <a:defRPr/>
            </a:lvl5pPr>
          </a:lstStyle>
          <a:p>
            <a:pPr lvl="0"/>
            <a:r>
              <a:rPr lang="en-US"/>
              <a:t>CLICK TO EDIT MASTER TEXT STYLES</a:t>
            </a:r>
          </a:p>
        </p:txBody>
      </p:sp>
    </p:spTree>
    <p:extLst>
      <p:ext uri="{BB962C8B-B14F-4D97-AF65-F5344CB8AC3E}">
        <p14:creationId xmlns:p14="http://schemas.microsoft.com/office/powerpoint/2010/main" val="96930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slideLayout" Target="../slideLayouts/slideLayout60.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slideLayout" Target="../slideLayouts/slideLayout59.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23" Type="http://schemas.openxmlformats.org/officeDocument/2006/relationships/theme" Target="../theme/theme2.xml"/><Relationship Id="rId10" Type="http://schemas.openxmlformats.org/officeDocument/2006/relationships/slideLayout" Target="../slideLayouts/slideLayout49.xml"/><Relationship Id="rId19" Type="http://schemas.openxmlformats.org/officeDocument/2006/relationships/slideLayout" Target="../slideLayouts/slideLayout58.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 Id="rId22"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7B2B3B87-C99C-00CB-1976-0E46963F25A7}"/>
              </a:ext>
            </a:extLst>
          </p:cNvPr>
          <p:cNvSpPr>
            <a:spLocks noGrp="1"/>
          </p:cNvSpPr>
          <p:nvPr>
            <p:ph type="dt" sz="half" idx="2"/>
          </p:nvPr>
        </p:nvSpPr>
        <p:spPr>
          <a:xfrm>
            <a:off x="274319" y="6450479"/>
            <a:ext cx="6939281" cy="259603"/>
          </a:xfrm>
          <a:prstGeom prst="rect">
            <a:avLst/>
          </a:prstGeom>
        </p:spPr>
        <p:txBody>
          <a:bodyPr/>
          <a:lstStyle>
            <a:lvl1pPr>
              <a:defRPr sz="800" baseline="0">
                <a:solidFill>
                  <a:srgbClr val="FFFFFF"/>
                </a:solidFill>
              </a:defRPr>
            </a:lvl1pPr>
          </a:lstStyle>
          <a:p>
            <a:r>
              <a:rPr lang="en-US"/>
              <a:t>© 2026 Price </a:t>
            </a:r>
            <a:r>
              <a:rPr lang="en-US" err="1"/>
              <a:t>fx</a:t>
            </a:r>
            <a:r>
              <a:rPr lang="en-US"/>
              <a:t> AG. All rights reserved. </a:t>
            </a:r>
            <a:r>
              <a:rPr lang="en-US" err="1"/>
              <a:t>Pricefx</a:t>
            </a:r>
            <a:r>
              <a:rPr lang="en-US"/>
              <a:t>® is a registered trademark of Price </a:t>
            </a:r>
            <a:r>
              <a:rPr lang="en-US" err="1"/>
              <a:t>fx</a:t>
            </a:r>
            <a:r>
              <a:rPr lang="en-US"/>
              <a:t> AG.</a:t>
            </a:r>
            <a:endParaRPr lang="en-US" sz="800"/>
          </a:p>
        </p:txBody>
      </p:sp>
    </p:spTree>
    <p:extLst>
      <p:ext uri="{BB962C8B-B14F-4D97-AF65-F5344CB8AC3E}">
        <p14:creationId xmlns:p14="http://schemas.microsoft.com/office/powerpoint/2010/main" val="738550122"/>
      </p:ext>
    </p:extLst>
  </p:cSld>
  <p:clrMap bg1="dk1" tx1="lt1" bg2="dk2" tx2="lt2" accent1="accent1" accent2="accent2" accent3="accent3" accent4="accent4" accent5="accent5" accent6="accent6" hlink="hlink" folHlink="folHlink"/>
  <p:sldLayoutIdLst>
    <p:sldLayoutId id="2147483716" r:id="rId1"/>
    <p:sldLayoutId id="2147483706" r:id="rId2"/>
    <p:sldLayoutId id="2147483649" r:id="rId3"/>
    <p:sldLayoutId id="2147483699" r:id="rId4"/>
    <p:sldLayoutId id="2147483708" r:id="rId5"/>
    <p:sldLayoutId id="2147483709" r:id="rId6"/>
    <p:sldLayoutId id="2147483683" r:id="rId7"/>
    <p:sldLayoutId id="2147483710" r:id="rId8"/>
    <p:sldLayoutId id="2147483711" r:id="rId9"/>
    <p:sldLayoutId id="2147483672" r:id="rId10"/>
    <p:sldLayoutId id="2147483712" r:id="rId11"/>
    <p:sldLayoutId id="2147483713" r:id="rId12"/>
    <p:sldLayoutId id="2147483680" r:id="rId13"/>
    <p:sldLayoutId id="2147483671" r:id="rId14"/>
    <p:sldLayoutId id="2147483650" r:id="rId15"/>
    <p:sldLayoutId id="2147483700" r:id="rId16"/>
    <p:sldLayoutId id="2147483701" r:id="rId17"/>
    <p:sldLayoutId id="2147483679" r:id="rId18"/>
    <p:sldLayoutId id="2147483673" r:id="rId19"/>
    <p:sldLayoutId id="2147483702" r:id="rId20"/>
    <p:sldLayoutId id="2147483704" r:id="rId21"/>
    <p:sldLayoutId id="2147483691" r:id="rId22"/>
    <p:sldLayoutId id="2147483703" r:id="rId23"/>
    <p:sldLayoutId id="2147483705" r:id="rId24"/>
    <p:sldLayoutId id="2147483674" r:id="rId25"/>
    <p:sldLayoutId id="2147483686" r:id="rId26"/>
    <p:sldLayoutId id="2147483675" r:id="rId27"/>
    <p:sldLayoutId id="2147483681" r:id="rId28"/>
    <p:sldLayoutId id="2147483670" r:id="rId29"/>
    <p:sldLayoutId id="2147483682" r:id="rId30"/>
    <p:sldLayoutId id="2147483696" r:id="rId31"/>
    <p:sldLayoutId id="2147483714" r:id="rId32"/>
    <p:sldLayoutId id="2147483715" r:id="rId33"/>
    <p:sldLayoutId id="2147483688" r:id="rId34"/>
    <p:sldLayoutId id="2147483689" r:id="rId35"/>
    <p:sldLayoutId id="2147483690" r:id="rId36"/>
    <p:sldLayoutId id="2147483697" r:id="rId37"/>
    <p:sldLayoutId id="2147483707" r:id="rId38"/>
    <p:sldLayoutId id="2147483736" r:id="rId39"/>
  </p:sldLayoutIdLst>
  <p:hf sldNum="0" hdr="0" ftr="0"/>
  <p:txStyles>
    <p:titleStyle>
      <a:lvl1pPr algn="l" defTabSz="914400" rtl="0" eaLnBrk="1" latinLnBrk="0" hangingPunct="1">
        <a:lnSpc>
          <a:spcPct val="100000"/>
        </a:lnSpc>
        <a:spcBef>
          <a:spcPct val="0"/>
        </a:spcBef>
        <a:spcAft>
          <a:spcPts val="600"/>
        </a:spcAft>
        <a:buNone/>
        <a:defRPr sz="54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5F5F5"/>
        </a:solidFill>
        <a:effectLst/>
      </p:bgPr>
    </p:bg>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F02B30CD-C225-64B6-1FB5-F809F5F36D39}"/>
              </a:ext>
            </a:extLst>
          </p:cNvPr>
          <p:cNvSpPr>
            <a:spLocks noGrp="1"/>
          </p:cNvSpPr>
          <p:nvPr>
            <p:ph type="dt" sz="half" idx="2"/>
          </p:nvPr>
        </p:nvSpPr>
        <p:spPr>
          <a:xfrm>
            <a:off x="274319" y="6446520"/>
            <a:ext cx="6939281" cy="299944"/>
          </a:xfrm>
          <a:prstGeom prst="rect">
            <a:avLst/>
          </a:prstGeom>
        </p:spPr>
        <p:txBody>
          <a:bodyPr/>
          <a:lstStyle>
            <a:lvl1pPr>
              <a:defRPr sz="800" baseline="0">
                <a:solidFill>
                  <a:schemeClr val="accent6"/>
                </a:solidFill>
              </a:defRPr>
            </a:lvl1pPr>
          </a:lstStyle>
          <a:p>
            <a:r>
              <a:rPr lang="en-US"/>
              <a:t>© 2026 Price fx AG. All rights reserved. Pricefx® is a registered trademark of Price fx AG.</a:t>
            </a:r>
          </a:p>
        </p:txBody>
      </p:sp>
    </p:spTree>
    <p:extLst>
      <p:ext uri="{BB962C8B-B14F-4D97-AF65-F5344CB8AC3E}">
        <p14:creationId xmlns:p14="http://schemas.microsoft.com/office/powerpoint/2010/main" val="140100788"/>
      </p:ext>
    </p:extLst>
  </p:cSld>
  <p:clrMap bg1="dk1" tx1="lt1" bg2="dk2" tx2="lt2" accent1="accent1" accent2="accent2" accent3="accent3" accent4="accent4" accent5="accent5" accent6="accent6" hlink="hlink" folHlink="folHlink"/>
  <p:sldLayoutIdLst>
    <p:sldLayoutId id="2147483718" r:id="rId1"/>
    <p:sldLayoutId id="2147483660" r:id="rId2"/>
    <p:sldLayoutId id="2147483721" r:id="rId3"/>
    <p:sldLayoutId id="2147483720" r:id="rId4"/>
    <p:sldLayoutId id="2147483722" r:id="rId5"/>
    <p:sldLayoutId id="2147483723" r:id="rId6"/>
    <p:sldLayoutId id="2147483677" r:id="rId7"/>
    <p:sldLayoutId id="2147483678" r:id="rId8"/>
    <p:sldLayoutId id="2147483692" r:id="rId9"/>
    <p:sldLayoutId id="2147483725" r:id="rId10"/>
    <p:sldLayoutId id="2147483734" r:id="rId11"/>
    <p:sldLayoutId id="2147483719" r:id="rId12"/>
    <p:sldLayoutId id="2147483727" r:id="rId13"/>
    <p:sldLayoutId id="2147483729" r:id="rId14"/>
    <p:sldLayoutId id="2147483730" r:id="rId15"/>
    <p:sldLayoutId id="2147483731" r:id="rId16"/>
    <p:sldLayoutId id="2147483684" r:id="rId17"/>
    <p:sldLayoutId id="2147483733" r:id="rId18"/>
    <p:sldLayoutId id="2147483685" r:id="rId19"/>
    <p:sldLayoutId id="2147483693" r:id="rId20"/>
    <p:sldLayoutId id="2147483694" r:id="rId21"/>
    <p:sldLayoutId id="2147483656" r:id="rId22"/>
  </p:sldLayoutIdLst>
  <p:hf sldNum="0" hdr="0" ftr="0"/>
  <p:txStyles>
    <p:titleStyle>
      <a:lvl1pPr algn="l" defTabSz="914400" rtl="0" eaLnBrk="1" latinLnBrk="0" hangingPunct="1">
        <a:lnSpc>
          <a:spcPct val="100000"/>
        </a:lnSpc>
        <a:spcBef>
          <a:spcPct val="0"/>
        </a:spcBef>
        <a:spcAft>
          <a:spcPts val="600"/>
        </a:spcAft>
        <a:buNone/>
        <a:defRPr sz="5400" b="0" i="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9.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slideLayout" Target="../slideLayouts/slideLayout39.xml"/><Relationship Id="rId5" Type="http://schemas.openxmlformats.org/officeDocument/2006/relationships/image" Target="../media/image36.pn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9.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9.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9.xml"/><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9.xml"/><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9.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9.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5DC0A4F-18B2-0FF9-266D-CA13B13F95FA}"/>
              </a:ext>
            </a:extLst>
          </p:cNvPr>
          <p:cNvSpPr>
            <a:spLocks noGrp="1"/>
          </p:cNvSpPr>
          <p:nvPr>
            <p:ph type="body" sz="quarter" idx="19"/>
          </p:nvPr>
        </p:nvSpPr>
        <p:spPr>
          <a:xfrm>
            <a:off x="676836" y="4931764"/>
            <a:ext cx="6591628" cy="1072040"/>
          </a:xfrm>
        </p:spPr>
        <p:txBody>
          <a:bodyPr/>
          <a:lstStyle/>
          <a:p>
            <a:r>
              <a:rPr lang="en-US" dirty="0">
                <a:solidFill>
                  <a:srgbClr val="FFFFFF"/>
                </a:solidFill>
              </a:rPr>
              <a:t>NOVEMBER 2025</a:t>
            </a:r>
          </a:p>
        </p:txBody>
      </p:sp>
      <p:sp>
        <p:nvSpPr>
          <p:cNvPr id="2" name="Title 1">
            <a:extLst>
              <a:ext uri="{FF2B5EF4-FFF2-40B4-BE49-F238E27FC236}">
                <a16:creationId xmlns:a16="http://schemas.microsoft.com/office/drawing/2014/main" id="{2BB94D11-6C32-A59C-1439-62C14459180F}"/>
              </a:ext>
            </a:extLst>
          </p:cNvPr>
          <p:cNvSpPr>
            <a:spLocks noGrp="1"/>
          </p:cNvSpPr>
          <p:nvPr>
            <p:ph type="title"/>
          </p:nvPr>
        </p:nvSpPr>
        <p:spPr>
          <a:xfrm>
            <a:off x="676836" y="1312445"/>
            <a:ext cx="6591628" cy="3184219"/>
          </a:xfrm>
        </p:spPr>
        <p:txBody>
          <a:bodyPr/>
          <a:lstStyle/>
          <a:p>
            <a:r>
              <a:rPr lang="en-US" dirty="0"/>
              <a:t>Black Cat 16</a:t>
            </a:r>
            <a:br>
              <a:rPr lang="en-US" dirty="0"/>
            </a:br>
            <a:r>
              <a:rPr lang="en-US" dirty="0"/>
              <a:t>Release</a:t>
            </a:r>
          </a:p>
        </p:txBody>
      </p:sp>
      <p:sp>
        <p:nvSpPr>
          <p:cNvPr id="3" name="Date Placeholder 2">
            <a:extLst>
              <a:ext uri="{FF2B5EF4-FFF2-40B4-BE49-F238E27FC236}">
                <a16:creationId xmlns:a16="http://schemas.microsoft.com/office/drawing/2014/main" id="{00B0A4C8-4B61-7793-9474-4146591784EF}"/>
              </a:ext>
            </a:extLst>
          </p:cNvPr>
          <p:cNvSpPr>
            <a:spLocks noGrp="1"/>
          </p:cNvSpPr>
          <p:nvPr>
            <p:ph type="dt" sz="half" idx="2"/>
          </p:nvPr>
        </p:nvSpPr>
        <p:spPr/>
        <p:txBody>
          <a:bodyPr/>
          <a:lstStyle/>
          <a:p>
            <a:r>
              <a:rPr lang="en-US" dirty="0"/>
              <a:t>© 2026 Pricefx AG. All rights reserved. Pricefx® is a registered trademark of Pricefx AG.</a:t>
            </a:r>
            <a:endParaRPr lang="en-US" sz="800" dirty="0"/>
          </a:p>
        </p:txBody>
      </p:sp>
      <p:pic>
        <p:nvPicPr>
          <p:cNvPr id="7" name="Obrázek 6">
            <a:extLst>
              <a:ext uri="{FF2B5EF4-FFF2-40B4-BE49-F238E27FC236}">
                <a16:creationId xmlns:a16="http://schemas.microsoft.com/office/drawing/2014/main" id="{A56E4C90-8978-7989-BEFF-AA6B8C256BCD}"/>
              </a:ext>
            </a:extLst>
          </p:cNvPr>
          <p:cNvPicPr>
            <a:picLocks noChangeAspect="1"/>
          </p:cNvPicPr>
          <p:nvPr/>
        </p:nvPicPr>
        <p:blipFill>
          <a:blip r:embed="rId2"/>
          <a:stretch>
            <a:fillRect/>
          </a:stretch>
        </p:blipFill>
        <p:spPr>
          <a:xfrm>
            <a:off x="6281236" y="1545461"/>
            <a:ext cx="5233928" cy="3489285"/>
          </a:xfrm>
          <a:prstGeom prst="rect">
            <a:avLst/>
          </a:prstGeom>
        </p:spPr>
      </p:pic>
    </p:spTree>
    <p:extLst>
      <p:ext uri="{BB962C8B-B14F-4D97-AF65-F5344CB8AC3E}">
        <p14:creationId xmlns:p14="http://schemas.microsoft.com/office/powerpoint/2010/main" val="2097031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Agent Assessment Dashboard</a:t>
            </a:r>
          </a:p>
        </p:txBody>
      </p:sp>
      <p:sp>
        <p:nvSpPr>
          <p:cNvPr id="3" name="Text Placeholder 2"/>
          <p:cNvSpPr>
            <a:spLocks noGrp="1"/>
          </p:cNvSpPr>
          <p:nvPr>
            <p:ph type="body" sz="quarter" idx="10"/>
          </p:nvPr>
        </p:nvSpPr>
        <p:spPr/>
        <p:txBody>
          <a:bodyPr/>
          <a:lstStyle/>
          <a:p>
            <a:pPr marL="0" indent="0">
              <a:spcBef>
                <a:spcPts val="400"/>
              </a:spcBef>
              <a:buNone/>
            </a:pPr>
            <a:r>
              <a:rPr lang="en-US" b="0" dirty="0"/>
              <a:t>Business impact evaluation for Agents in place</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rgbClr val="517927"/>
                </a:solidFill>
              </a:rPr>
              <a:t>Evaluate business impact of your Agents</a:t>
            </a:r>
          </a:p>
          <a:p>
            <a:pPr>
              <a:lnSpc>
                <a:spcPct val="100000"/>
              </a:lnSpc>
              <a:spcBef>
                <a:spcPts val="400"/>
              </a:spcBef>
            </a:pPr>
            <a:r>
              <a:rPr lang="en-US" sz="1800" b="0" dirty="0"/>
              <a:t>Get overview of Agents in place and potential </a:t>
            </a:r>
            <a:r>
              <a:rPr lang="en-US" sz="1800" b="1" dirty="0"/>
              <a:t>business impact of their Actions</a:t>
            </a:r>
          </a:p>
          <a:p>
            <a:pPr>
              <a:lnSpc>
                <a:spcPct val="100000"/>
              </a:lnSpc>
              <a:spcBef>
                <a:spcPts val="400"/>
              </a:spcBef>
            </a:pPr>
            <a:r>
              <a:rPr lang="en-US" sz="1800" b="0" dirty="0"/>
              <a:t>Availability of </a:t>
            </a:r>
            <a:r>
              <a:rPr lang="en-US" sz="1800" b="1" dirty="0"/>
              <a:t>overall impact analysis </a:t>
            </a:r>
            <a:r>
              <a:rPr lang="en-US" sz="1800" b="0" dirty="0"/>
              <a:t>vs.</a:t>
            </a:r>
            <a:r>
              <a:rPr lang="en-US" sz="1800" b="1" dirty="0"/>
              <a:t> Agent-specific analysis</a:t>
            </a:r>
          </a:p>
          <a:p>
            <a:pPr marL="0" indent="0">
              <a:lnSpc>
                <a:spcPct val="100000"/>
              </a:lnSpc>
              <a:spcBef>
                <a:spcPts val="1000"/>
              </a:spcBef>
              <a:buNone/>
            </a:pPr>
            <a:r>
              <a:rPr lang="en-US" sz="1800" b="1" dirty="0">
                <a:solidFill>
                  <a:srgbClr val="517927"/>
                </a:solidFill>
              </a:rPr>
              <a:t>Learn what to focus on to get most of the value quickly</a:t>
            </a:r>
          </a:p>
          <a:p>
            <a:pPr>
              <a:lnSpc>
                <a:spcPct val="100000"/>
              </a:lnSpc>
              <a:spcBef>
                <a:spcPts val="400"/>
              </a:spcBef>
            </a:pPr>
            <a:r>
              <a:rPr lang="en-US" sz="1800" b="0" dirty="0"/>
              <a:t>Leverage business impact analysis to </a:t>
            </a:r>
            <a:r>
              <a:rPr lang="en-US" sz="1800" b="1" dirty="0"/>
              <a:t>prioritize your efforts </a:t>
            </a:r>
            <a:r>
              <a:rPr lang="en-US" sz="1800" b="0" dirty="0"/>
              <a:t>accordingly and </a:t>
            </a:r>
            <a:r>
              <a:rPr lang="en-US" sz="1800" b="1" dirty="0"/>
              <a:t>maximize value gained</a:t>
            </a:r>
          </a:p>
        </p:txBody>
      </p:sp>
      <p:pic>
        <p:nvPicPr>
          <p:cNvPr id="6" name="Obrázek 3">
            <a:extLst>
              <a:ext uri="{FF2B5EF4-FFF2-40B4-BE49-F238E27FC236}">
                <a16:creationId xmlns:a16="http://schemas.microsoft.com/office/drawing/2014/main" id="{3D636608-29B9-3B17-1802-7A17495B3839}"/>
              </a:ext>
            </a:extLst>
          </p:cNvPr>
          <p:cNvPicPr>
            <a:picLocks noChangeAspect="1"/>
          </p:cNvPicPr>
          <p:nvPr/>
        </p:nvPicPr>
        <p:blipFill>
          <a:blip r:embed="rId2"/>
          <a:stretch>
            <a:fillRect/>
          </a:stretch>
        </p:blipFill>
        <p:spPr>
          <a:xfrm>
            <a:off x="6707772" y="1874519"/>
            <a:ext cx="4434296" cy="2545614"/>
          </a:xfrm>
          <a:prstGeom prst="rect">
            <a:avLst/>
          </a:prstGeom>
          <a:ln>
            <a:solidFill>
              <a:schemeClr val="accent1"/>
            </a:solidFill>
          </a:ln>
        </p:spPr>
      </p:pic>
      <p:pic>
        <p:nvPicPr>
          <p:cNvPr id="5" name="Obrázek 4">
            <a:extLst>
              <a:ext uri="{FF2B5EF4-FFF2-40B4-BE49-F238E27FC236}">
                <a16:creationId xmlns:a16="http://schemas.microsoft.com/office/drawing/2014/main" id="{A90CEB62-0193-51DC-A9C6-F320ECEC2FDB}"/>
              </a:ext>
            </a:extLst>
          </p:cNvPr>
          <p:cNvPicPr>
            <a:picLocks noChangeAspect="1"/>
          </p:cNvPicPr>
          <p:nvPr/>
        </p:nvPicPr>
        <p:blipFill>
          <a:blip r:embed="rId3"/>
          <a:stretch>
            <a:fillRect/>
          </a:stretch>
        </p:blipFill>
        <p:spPr>
          <a:xfrm>
            <a:off x="7515583" y="4278746"/>
            <a:ext cx="3927483" cy="1847733"/>
          </a:xfrm>
          <a:prstGeom prst="rect">
            <a:avLst/>
          </a:prstGeom>
          <a:ln>
            <a:solidFill>
              <a:schemeClr val="accent1"/>
            </a:solidFill>
          </a:ln>
        </p:spPr>
      </p:pic>
      <p:sp>
        <p:nvSpPr>
          <p:cNvPr id="7" name="Date Placeholder 1">
            <a:extLst>
              <a:ext uri="{FF2B5EF4-FFF2-40B4-BE49-F238E27FC236}">
                <a16:creationId xmlns:a16="http://schemas.microsoft.com/office/drawing/2014/main" id="{AFD25127-C92E-2C99-F07C-0FC7F29403AC}"/>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Self-Service Deployment of Agents</a:t>
            </a:r>
          </a:p>
        </p:txBody>
      </p:sp>
      <p:sp>
        <p:nvSpPr>
          <p:cNvPr id="3" name="Text Placeholder 2"/>
          <p:cNvSpPr>
            <a:spLocks noGrp="1"/>
          </p:cNvSpPr>
          <p:nvPr>
            <p:ph type="body" sz="quarter" idx="10"/>
          </p:nvPr>
        </p:nvSpPr>
        <p:spPr/>
        <p:txBody>
          <a:bodyPr/>
          <a:lstStyle/>
          <a:p>
            <a:pPr marL="0" indent="0">
              <a:spcBef>
                <a:spcPts val="400"/>
              </a:spcBef>
              <a:buNone/>
            </a:pPr>
            <a:r>
              <a:rPr lang="en-US" b="0" dirty="0"/>
              <a:t>Start using Agents with simple data upload and mapping process</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rgbClr val="517927"/>
                </a:solidFill>
              </a:rPr>
              <a:t>Start with </a:t>
            </a:r>
            <a:r>
              <a:rPr lang="en-US" b="1" dirty="0">
                <a:solidFill>
                  <a:srgbClr val="517927"/>
                </a:solidFill>
              </a:rPr>
              <a:t>P</a:t>
            </a:r>
            <a:r>
              <a:rPr lang="en-US" sz="1800" b="1" dirty="0">
                <a:solidFill>
                  <a:srgbClr val="517927"/>
                </a:solidFill>
              </a:rPr>
              <a:t>ricefx </a:t>
            </a:r>
            <a:r>
              <a:rPr lang="en-US" b="1" dirty="0">
                <a:solidFill>
                  <a:srgbClr val="517927"/>
                </a:solidFill>
              </a:rPr>
              <a:t>A</a:t>
            </a:r>
            <a:r>
              <a:rPr lang="en-US" sz="1800" b="1" dirty="0">
                <a:solidFill>
                  <a:srgbClr val="517927"/>
                </a:solidFill>
              </a:rPr>
              <a:t>gents on your own</a:t>
            </a:r>
          </a:p>
          <a:p>
            <a:pPr>
              <a:lnSpc>
                <a:spcPct val="100000"/>
              </a:lnSpc>
              <a:spcBef>
                <a:spcPts val="400"/>
              </a:spcBef>
            </a:pPr>
            <a:r>
              <a:rPr lang="en-US" sz="1800" b="1" dirty="0"/>
              <a:t>Simple and intuitive </a:t>
            </a:r>
            <a:r>
              <a:rPr lang="en-US" sz="1800" b="0" dirty="0"/>
              <a:t>process guiding you through the Pricefx Agents setup</a:t>
            </a:r>
          </a:p>
          <a:p>
            <a:pPr>
              <a:lnSpc>
                <a:spcPct val="100000"/>
              </a:lnSpc>
              <a:spcBef>
                <a:spcPts val="400"/>
              </a:spcBef>
            </a:pPr>
            <a:r>
              <a:rPr lang="en-US" sz="1800" b="0" dirty="0"/>
              <a:t>Automated </a:t>
            </a:r>
            <a:r>
              <a:rPr lang="en-US" sz="1800" b="1" dirty="0"/>
              <a:t>partition deployment</a:t>
            </a:r>
          </a:p>
          <a:p>
            <a:pPr>
              <a:lnSpc>
                <a:spcPct val="100000"/>
              </a:lnSpc>
              <a:spcBef>
                <a:spcPts val="400"/>
              </a:spcBef>
            </a:pPr>
            <a:r>
              <a:rPr lang="en-US" sz="1800" b="1" dirty="0"/>
              <a:t>Data upload and mapping </a:t>
            </a:r>
            <a:r>
              <a:rPr lang="en-US" sz="1800" b="0" dirty="0"/>
              <a:t>for product, customer and sales transactional data</a:t>
            </a:r>
          </a:p>
          <a:p>
            <a:pPr>
              <a:lnSpc>
                <a:spcPct val="100000"/>
              </a:lnSpc>
              <a:spcBef>
                <a:spcPts val="400"/>
              </a:spcBef>
            </a:pPr>
            <a:r>
              <a:rPr lang="en-US" sz="1800" b="1" dirty="0"/>
              <a:t>Automated validation </a:t>
            </a:r>
            <a:r>
              <a:rPr lang="en-US" sz="1800" b="0" dirty="0"/>
              <a:t>of uploaded data (formats, consistency, …)</a:t>
            </a:r>
          </a:p>
          <a:p>
            <a:pPr>
              <a:lnSpc>
                <a:spcPct val="100000"/>
              </a:lnSpc>
              <a:spcBef>
                <a:spcPts val="400"/>
              </a:spcBef>
            </a:pPr>
            <a:r>
              <a:rPr lang="en-US" sz="1800" b="0" dirty="0"/>
              <a:t>Designed for new Pricefx deployments</a:t>
            </a:r>
          </a:p>
        </p:txBody>
      </p:sp>
      <p:pic>
        <p:nvPicPr>
          <p:cNvPr id="5" name="Obrázek 1">
            <a:extLst>
              <a:ext uri="{FF2B5EF4-FFF2-40B4-BE49-F238E27FC236}">
                <a16:creationId xmlns:a16="http://schemas.microsoft.com/office/drawing/2014/main" id="{15464B9E-A952-AB30-2392-C7A18BF76B69}"/>
              </a:ext>
            </a:extLst>
          </p:cNvPr>
          <p:cNvPicPr>
            <a:picLocks noChangeAspect="1"/>
          </p:cNvPicPr>
          <p:nvPr/>
        </p:nvPicPr>
        <p:blipFill>
          <a:blip r:embed="rId2"/>
          <a:stretch>
            <a:fillRect/>
          </a:stretch>
        </p:blipFill>
        <p:spPr>
          <a:xfrm>
            <a:off x="6355080" y="2013901"/>
            <a:ext cx="3374702" cy="3973197"/>
          </a:xfrm>
          <a:prstGeom prst="rect">
            <a:avLst/>
          </a:prstGeom>
          <a:ln>
            <a:solidFill>
              <a:schemeClr val="accent1"/>
            </a:solidFill>
          </a:ln>
        </p:spPr>
      </p:pic>
      <p:pic>
        <p:nvPicPr>
          <p:cNvPr id="6" name="Obrázek 2">
            <a:extLst>
              <a:ext uri="{FF2B5EF4-FFF2-40B4-BE49-F238E27FC236}">
                <a16:creationId xmlns:a16="http://schemas.microsoft.com/office/drawing/2014/main" id="{EEBBB845-4E31-976A-2FEA-B8BC9D460E48}"/>
              </a:ext>
            </a:extLst>
          </p:cNvPr>
          <p:cNvPicPr>
            <a:picLocks noChangeAspect="1"/>
          </p:cNvPicPr>
          <p:nvPr/>
        </p:nvPicPr>
        <p:blipFill>
          <a:blip r:embed="rId3"/>
          <a:stretch>
            <a:fillRect/>
          </a:stretch>
        </p:blipFill>
        <p:spPr>
          <a:xfrm>
            <a:off x="9184748" y="3635180"/>
            <a:ext cx="2611011" cy="2337129"/>
          </a:xfrm>
          <a:prstGeom prst="rect">
            <a:avLst/>
          </a:prstGeom>
          <a:ln>
            <a:solidFill>
              <a:schemeClr val="accent1"/>
            </a:solidFill>
          </a:ln>
        </p:spPr>
      </p:pic>
      <p:sp>
        <p:nvSpPr>
          <p:cNvPr id="7" name="Date Placeholder 1">
            <a:extLst>
              <a:ext uri="{FF2B5EF4-FFF2-40B4-BE49-F238E27FC236}">
                <a16:creationId xmlns:a16="http://schemas.microsoft.com/office/drawing/2014/main" id="{7976EDE6-AC75-B205-3ED7-1867DFE866EE}"/>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AI Optimization</a:t>
            </a:r>
            <a:br>
              <a:rPr lang="en-US" b="0" dirty="0"/>
            </a:br>
            <a:r>
              <a:rPr lang="en-US" b="0" dirty="0"/>
              <a:t>Win Rate</a:t>
            </a:r>
          </a:p>
        </p:txBody>
      </p:sp>
      <p:sp>
        <p:nvSpPr>
          <p:cNvPr id="3" name="Date Placeholder 2">
            <a:extLst>
              <a:ext uri="{FF2B5EF4-FFF2-40B4-BE49-F238E27FC236}">
                <a16:creationId xmlns:a16="http://schemas.microsoft.com/office/drawing/2014/main" id="{C886558A-F759-D39C-B4A1-41AE77AFE97D}"/>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Win Rate</a:t>
            </a:r>
          </a:p>
        </p:txBody>
      </p:sp>
      <p:sp>
        <p:nvSpPr>
          <p:cNvPr id="4" name="Text Placeholder 3"/>
          <p:cNvSpPr>
            <a:spLocks noGrp="1"/>
          </p:cNvSpPr>
          <p:nvPr>
            <p:ph type="body" sz="quarter" idx="12"/>
          </p:nvPr>
        </p:nvSpPr>
        <p:spPr>
          <a:xfrm>
            <a:off x="6096000" y="1354239"/>
            <a:ext cx="5458968" cy="4535525"/>
          </a:xfrm>
        </p:spPr>
        <p:txBody>
          <a:bodyPr/>
          <a:lstStyle/>
          <a:p>
            <a:pPr marL="0" indent="0">
              <a:lnSpc>
                <a:spcPct val="100000"/>
              </a:lnSpc>
              <a:spcBef>
                <a:spcPts val="0"/>
              </a:spcBef>
              <a:buNone/>
            </a:pPr>
            <a:r>
              <a:rPr lang="en-US" b="1" dirty="0">
                <a:solidFill>
                  <a:schemeClr val="accent3"/>
                </a:solidFill>
              </a:rPr>
              <a:t>Understand what wins in real time</a:t>
            </a:r>
          </a:p>
          <a:p>
            <a:pPr marL="0" indent="0">
              <a:lnSpc>
                <a:spcPct val="100000"/>
              </a:lnSpc>
              <a:spcBef>
                <a:spcPts val="200"/>
              </a:spcBef>
              <a:buNone/>
            </a:pPr>
            <a:r>
              <a:rPr lang="en-US" b="0" dirty="0"/>
              <a:t>Gain insights from past quote outcomes—both won and lost—to identify what led to successful deals, with visual analytics that reveal how factors such as product availability or region impact win rates and enable faster market response</a:t>
            </a:r>
          </a:p>
          <a:p>
            <a:pPr marL="0" indent="0">
              <a:lnSpc>
                <a:spcPct val="100000"/>
              </a:lnSpc>
              <a:spcBef>
                <a:spcPts val="1000"/>
              </a:spcBef>
              <a:buNone/>
            </a:pPr>
            <a:r>
              <a:rPr lang="en-US" b="1" dirty="0">
                <a:solidFill>
                  <a:schemeClr val="accent3"/>
                </a:solidFill>
              </a:rPr>
              <a:t>Optimize quoting decisions</a:t>
            </a:r>
          </a:p>
          <a:p>
            <a:pPr marL="0" indent="0">
              <a:lnSpc>
                <a:spcPct val="100000"/>
              </a:lnSpc>
              <a:spcBef>
                <a:spcPts val="200"/>
              </a:spcBef>
              <a:buNone/>
            </a:pPr>
            <a:r>
              <a:rPr lang="en-US" b="0" dirty="0"/>
              <a:t>Use deal context like customer type or deal size to get recommended prices that balance margin and win probability</a:t>
            </a:r>
          </a:p>
          <a:p>
            <a:pPr marL="0" indent="0">
              <a:lnSpc>
                <a:spcPct val="100000"/>
              </a:lnSpc>
              <a:spcBef>
                <a:spcPts val="1000"/>
              </a:spcBef>
              <a:buNone/>
            </a:pPr>
            <a:r>
              <a:rPr lang="en-US" b="1" dirty="0">
                <a:solidFill>
                  <a:schemeClr val="accent3"/>
                </a:solidFill>
              </a:rPr>
              <a:t>Empower your sales team</a:t>
            </a:r>
          </a:p>
          <a:p>
            <a:pPr marL="0" indent="0">
              <a:lnSpc>
                <a:spcPct val="100000"/>
              </a:lnSpc>
              <a:spcBef>
                <a:spcPts val="200"/>
              </a:spcBef>
              <a:buNone/>
            </a:pPr>
            <a:r>
              <a:rPr lang="en-US" b="0" dirty="0"/>
              <a:t>Sales reps get instant win-rate scores and price recommendations tailored to each quote — helping them focus on what sells, adjust pricing smartly, and close more deals with confidence</a:t>
            </a:r>
          </a:p>
        </p:txBody>
      </p:sp>
      <p:pic>
        <p:nvPicPr>
          <p:cNvPr id="3" name="Picture 1">
            <a:extLst>
              <a:ext uri="{FF2B5EF4-FFF2-40B4-BE49-F238E27FC236}">
                <a16:creationId xmlns:a16="http://schemas.microsoft.com/office/drawing/2014/main" id="{547E650C-2A54-61A7-2360-58B502C60EBC}"/>
              </a:ext>
            </a:extLst>
          </p:cNvPr>
          <p:cNvPicPr>
            <a:picLocks noChangeAspect="1"/>
          </p:cNvPicPr>
          <p:nvPr/>
        </p:nvPicPr>
        <p:blipFill>
          <a:blip r:embed="rId2"/>
          <a:stretch>
            <a:fillRect/>
          </a:stretch>
        </p:blipFill>
        <p:spPr>
          <a:xfrm>
            <a:off x="646176" y="3486969"/>
            <a:ext cx="5120640" cy="2402795"/>
          </a:xfrm>
          <a:prstGeom prst="rect">
            <a:avLst/>
          </a:prstGeom>
        </p:spPr>
      </p:pic>
      <p:sp>
        <p:nvSpPr>
          <p:cNvPr id="5" name="Date Placeholder 2">
            <a:extLst>
              <a:ext uri="{FF2B5EF4-FFF2-40B4-BE49-F238E27FC236}">
                <a16:creationId xmlns:a16="http://schemas.microsoft.com/office/drawing/2014/main" id="{B5D7C539-1C71-BCC1-592A-9858601DD4ED}"/>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400" b="0" dirty="0"/>
              <a:t>Quote-Level &amp; Item-Level Intelligence</a:t>
            </a:r>
          </a:p>
        </p:txBody>
      </p:sp>
      <p:sp>
        <p:nvSpPr>
          <p:cNvPr id="3" name="Text Placeholder 2"/>
          <p:cNvSpPr>
            <a:spLocks noGrp="1"/>
          </p:cNvSpPr>
          <p:nvPr>
            <p:ph type="body" sz="quarter" idx="10"/>
          </p:nvPr>
        </p:nvSpPr>
        <p:spPr/>
        <p:txBody>
          <a:bodyPr/>
          <a:lstStyle/>
          <a:p>
            <a:pPr marL="0" indent="0">
              <a:spcBef>
                <a:spcPts val="400"/>
              </a:spcBef>
              <a:buNone/>
            </a:pPr>
            <a:r>
              <a:rPr lang="en-US" b="0" dirty="0"/>
              <a:t>Turn quote data into ready-to-use sales guidance</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chemeClr val="tx1"/>
                </a:solidFill>
              </a:rPr>
              <a:t>Score win probability at item level </a:t>
            </a:r>
          </a:p>
          <a:p>
            <a:pPr>
              <a:lnSpc>
                <a:spcPct val="100000"/>
              </a:lnSpc>
              <a:spcBef>
                <a:spcPts val="0"/>
              </a:spcBef>
            </a:pPr>
            <a:r>
              <a:rPr lang="en-US" sz="1800" b="0" dirty="0"/>
              <a:t>Help sales teams focus on what wins</a:t>
            </a:r>
          </a:p>
          <a:p>
            <a:pPr>
              <a:lnSpc>
                <a:spcPct val="100000"/>
              </a:lnSpc>
              <a:spcBef>
                <a:spcPts val="0"/>
              </a:spcBef>
            </a:pPr>
            <a:r>
              <a:rPr lang="en-US" sz="1800" b="0" dirty="0"/>
              <a:t>By identifying which quote items consistently lead to successful deals, reps can prioritize high-performing products and accelerate revenue</a:t>
            </a:r>
          </a:p>
          <a:p>
            <a:pPr>
              <a:lnSpc>
                <a:spcPct val="100000"/>
              </a:lnSpc>
              <a:spcBef>
                <a:spcPts val="0"/>
              </a:spcBef>
            </a:pPr>
            <a:endParaRPr lang="en-US" sz="1800" b="0" dirty="0"/>
          </a:p>
          <a:p>
            <a:pPr marL="0" indent="0">
              <a:lnSpc>
                <a:spcPct val="100000"/>
              </a:lnSpc>
              <a:spcBef>
                <a:spcPts val="400"/>
              </a:spcBef>
              <a:buNone/>
            </a:pPr>
            <a:r>
              <a:rPr lang="en-US" sz="1800" b="1" dirty="0">
                <a:solidFill>
                  <a:schemeClr val="tx1"/>
                </a:solidFill>
              </a:rPr>
              <a:t>Analyze quote outcomes at deal level</a:t>
            </a:r>
            <a:endParaRPr lang="en-US" dirty="0">
              <a:solidFill>
                <a:schemeClr val="tx1"/>
              </a:solidFill>
            </a:endParaRPr>
          </a:p>
          <a:p>
            <a:pPr>
              <a:lnSpc>
                <a:spcPct val="100000"/>
              </a:lnSpc>
              <a:spcBef>
                <a:spcPts val="400"/>
              </a:spcBef>
            </a:pPr>
            <a:r>
              <a:rPr lang="en-US" sz="1800" b="0" dirty="0"/>
              <a:t>Turn past quote performance into pricing advantage. </a:t>
            </a:r>
          </a:p>
          <a:p>
            <a:pPr>
              <a:lnSpc>
                <a:spcPct val="100000"/>
              </a:lnSpc>
              <a:spcBef>
                <a:spcPts val="400"/>
              </a:spcBef>
            </a:pPr>
            <a:r>
              <a:rPr lang="en-US" sz="1800" b="0" dirty="0"/>
              <a:t>By analyzing won/lost quotes, pricing teams can uncover patterns that drive success and refine future strategies</a:t>
            </a:r>
          </a:p>
        </p:txBody>
      </p:sp>
      <p:pic>
        <p:nvPicPr>
          <p:cNvPr id="14" name="Picture 13">
            <a:extLst>
              <a:ext uri="{FF2B5EF4-FFF2-40B4-BE49-F238E27FC236}">
                <a16:creationId xmlns:a16="http://schemas.microsoft.com/office/drawing/2014/main" id="{AC018A79-CE7A-0FDC-913B-CB65528E40AC}"/>
              </a:ext>
            </a:extLst>
          </p:cNvPr>
          <p:cNvPicPr>
            <a:picLocks noChangeAspect="1"/>
          </p:cNvPicPr>
          <p:nvPr/>
        </p:nvPicPr>
        <p:blipFill>
          <a:blip r:embed="rId2"/>
          <a:stretch>
            <a:fillRect/>
          </a:stretch>
        </p:blipFill>
        <p:spPr>
          <a:xfrm>
            <a:off x="6355080" y="1898229"/>
            <a:ext cx="2658959" cy="3640729"/>
          </a:xfrm>
          <a:prstGeom prst="rect">
            <a:avLst/>
          </a:prstGeom>
          <a:ln>
            <a:solidFill>
              <a:schemeClr val="accent1"/>
            </a:solidFill>
          </a:ln>
        </p:spPr>
      </p:pic>
      <p:pic>
        <p:nvPicPr>
          <p:cNvPr id="13" name="Picture 12">
            <a:extLst>
              <a:ext uri="{FF2B5EF4-FFF2-40B4-BE49-F238E27FC236}">
                <a16:creationId xmlns:a16="http://schemas.microsoft.com/office/drawing/2014/main" id="{EC3DA5D2-385A-968B-3705-7C5C141B9C30}"/>
              </a:ext>
            </a:extLst>
          </p:cNvPr>
          <p:cNvPicPr>
            <a:picLocks noChangeAspect="1"/>
          </p:cNvPicPr>
          <p:nvPr/>
        </p:nvPicPr>
        <p:blipFill>
          <a:blip r:embed="rId3"/>
          <a:srcRect l="2295" t="10791" r="4590" b="8325"/>
          <a:stretch>
            <a:fillRect/>
          </a:stretch>
        </p:blipFill>
        <p:spPr>
          <a:xfrm>
            <a:off x="7336850" y="4278887"/>
            <a:ext cx="4458909" cy="1823882"/>
          </a:xfrm>
          <a:prstGeom prst="rect">
            <a:avLst/>
          </a:prstGeom>
          <a:ln>
            <a:solidFill>
              <a:schemeClr val="accent1"/>
            </a:solidFill>
          </a:ln>
        </p:spPr>
      </p:pic>
      <p:sp>
        <p:nvSpPr>
          <p:cNvPr id="5" name="Date Placeholder 1">
            <a:extLst>
              <a:ext uri="{FF2B5EF4-FFF2-40B4-BE49-F238E27FC236}">
                <a16:creationId xmlns:a16="http://schemas.microsoft.com/office/drawing/2014/main" id="{E2C8C11D-74DD-6823-48F5-D0478DEAEB6B}"/>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Optimize Pricing</a:t>
            </a:r>
          </a:p>
        </p:txBody>
      </p:sp>
      <p:sp>
        <p:nvSpPr>
          <p:cNvPr id="3" name="Text Placeholder 2"/>
          <p:cNvSpPr>
            <a:spLocks noGrp="1"/>
          </p:cNvSpPr>
          <p:nvPr>
            <p:ph type="body" sz="quarter" idx="10"/>
          </p:nvPr>
        </p:nvSpPr>
        <p:spPr/>
        <p:txBody>
          <a:bodyPr/>
          <a:lstStyle/>
          <a:p>
            <a:pPr marL="0" indent="0">
              <a:spcBef>
                <a:spcPts val="400"/>
              </a:spcBef>
              <a:buNone/>
            </a:pPr>
            <a:r>
              <a:rPr lang="en-US" b="0" dirty="0"/>
              <a:t>Adapt your strategy </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chemeClr val="tx1"/>
                </a:solidFill>
              </a:rPr>
              <a:t>Optimize pricing with deal </a:t>
            </a:r>
            <a:r>
              <a:rPr lang="en-US" b="1" dirty="0">
                <a:solidFill>
                  <a:schemeClr val="tx1"/>
                </a:solidFill>
              </a:rPr>
              <a:t>s</a:t>
            </a:r>
            <a:r>
              <a:rPr lang="en-US" sz="1800" b="1" dirty="0">
                <a:solidFill>
                  <a:schemeClr val="tx1"/>
                </a:solidFill>
              </a:rPr>
              <a:t>ize &amp; </a:t>
            </a:r>
            <a:r>
              <a:rPr lang="en-US" b="1" dirty="0">
                <a:solidFill>
                  <a:schemeClr val="tx1"/>
                </a:solidFill>
              </a:rPr>
              <a:t>r</a:t>
            </a:r>
            <a:r>
              <a:rPr lang="en-US" sz="1800" b="1" dirty="0">
                <a:solidFill>
                  <a:schemeClr val="tx1"/>
                </a:solidFill>
              </a:rPr>
              <a:t>atio</a:t>
            </a:r>
            <a:endParaRPr lang="en-US" b="1" dirty="0">
              <a:solidFill>
                <a:schemeClr val="tx1"/>
              </a:solidFill>
            </a:endParaRPr>
          </a:p>
          <a:p>
            <a:pPr>
              <a:lnSpc>
                <a:spcPct val="100000"/>
              </a:lnSpc>
              <a:spcBef>
                <a:spcPts val="0"/>
              </a:spcBef>
            </a:pPr>
            <a:r>
              <a:rPr lang="en-US" sz="1800" b="0" dirty="0"/>
              <a:t>Drive smarter quoting decisions. Understand the importance of each item in a quote to tailor pricing for high-value opportunities and adjust your strategy when performance differs significantly between small and large deals</a:t>
            </a:r>
          </a:p>
          <a:p>
            <a:pPr>
              <a:lnSpc>
                <a:spcPct val="100000"/>
              </a:lnSpc>
              <a:spcBef>
                <a:spcPts val="0"/>
              </a:spcBef>
            </a:pPr>
            <a:endParaRPr lang="en-US" sz="1800" b="0" dirty="0"/>
          </a:p>
          <a:p>
            <a:pPr marL="0" indent="0">
              <a:lnSpc>
                <a:spcPct val="100000"/>
              </a:lnSpc>
              <a:spcBef>
                <a:spcPts val="400"/>
              </a:spcBef>
              <a:buNone/>
            </a:pPr>
            <a:r>
              <a:rPr lang="en-US" sz="1800" b="1" dirty="0">
                <a:solidFill>
                  <a:schemeClr val="tx1"/>
                </a:solidFill>
              </a:rPr>
              <a:t>Optimize profitability</a:t>
            </a:r>
            <a:endParaRPr lang="en-US" b="1" dirty="0">
              <a:solidFill>
                <a:schemeClr val="tx1"/>
              </a:solidFill>
            </a:endParaRPr>
          </a:p>
          <a:p>
            <a:pPr>
              <a:lnSpc>
                <a:spcPct val="100000"/>
              </a:lnSpc>
              <a:spcBef>
                <a:spcPts val="400"/>
              </a:spcBef>
            </a:pPr>
            <a:r>
              <a:rPr lang="en-US" sz="1800" b="0" dirty="0"/>
              <a:t>Balance margin and conversion. Test pricing strategies to find the optimal mix of win rate, revenue, and profitability—supporting confident decision-making</a:t>
            </a:r>
          </a:p>
        </p:txBody>
      </p:sp>
      <p:pic>
        <p:nvPicPr>
          <p:cNvPr id="5" name="Picture 2">
            <a:extLst>
              <a:ext uri="{FF2B5EF4-FFF2-40B4-BE49-F238E27FC236}">
                <a16:creationId xmlns:a16="http://schemas.microsoft.com/office/drawing/2014/main" id="{DC6E6197-5105-B6B8-28B0-47B35822F5EF}"/>
              </a:ext>
            </a:extLst>
          </p:cNvPr>
          <p:cNvPicPr>
            <a:picLocks noChangeAspect="1"/>
          </p:cNvPicPr>
          <p:nvPr/>
        </p:nvPicPr>
        <p:blipFill>
          <a:blip r:embed="rId2"/>
          <a:stretch>
            <a:fillRect/>
          </a:stretch>
        </p:blipFill>
        <p:spPr>
          <a:xfrm>
            <a:off x="6355080" y="1917955"/>
            <a:ext cx="5440680" cy="1802765"/>
          </a:xfrm>
          <a:prstGeom prst="rect">
            <a:avLst/>
          </a:prstGeom>
        </p:spPr>
      </p:pic>
      <p:pic>
        <p:nvPicPr>
          <p:cNvPr id="6" name="Picture 3">
            <a:extLst>
              <a:ext uri="{FF2B5EF4-FFF2-40B4-BE49-F238E27FC236}">
                <a16:creationId xmlns:a16="http://schemas.microsoft.com/office/drawing/2014/main" id="{B6681533-54F6-F425-68E0-72003A75F992}"/>
              </a:ext>
            </a:extLst>
          </p:cNvPr>
          <p:cNvPicPr>
            <a:picLocks noChangeAspect="1"/>
          </p:cNvPicPr>
          <p:nvPr/>
        </p:nvPicPr>
        <p:blipFill>
          <a:blip r:embed="rId3"/>
          <a:stretch>
            <a:fillRect/>
          </a:stretch>
        </p:blipFill>
        <p:spPr>
          <a:xfrm>
            <a:off x="7423701" y="3785541"/>
            <a:ext cx="3148384" cy="2297502"/>
          </a:xfrm>
          <a:prstGeom prst="rect">
            <a:avLst/>
          </a:prstGeom>
          <a:ln>
            <a:solidFill>
              <a:srgbClr val="00B0F0"/>
            </a:solidFill>
          </a:ln>
        </p:spPr>
      </p:pic>
      <p:sp>
        <p:nvSpPr>
          <p:cNvPr id="7" name="Date Placeholder 1">
            <a:extLst>
              <a:ext uri="{FF2B5EF4-FFF2-40B4-BE49-F238E27FC236}">
                <a16:creationId xmlns:a16="http://schemas.microsoft.com/office/drawing/2014/main" id="{FDADA9E2-9276-B8ED-6ABF-FDA2C0223FD6}"/>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300" b="0" dirty="0"/>
              <a:t>Contextual Pricing &amp; Strategic Insights</a:t>
            </a:r>
          </a:p>
        </p:txBody>
      </p:sp>
      <p:sp>
        <p:nvSpPr>
          <p:cNvPr id="3" name="Text Placeholder 2"/>
          <p:cNvSpPr>
            <a:spLocks noGrp="1"/>
          </p:cNvSpPr>
          <p:nvPr>
            <p:ph type="body" sz="quarter" idx="10"/>
          </p:nvPr>
        </p:nvSpPr>
        <p:spPr/>
        <p:txBody>
          <a:bodyPr/>
          <a:lstStyle/>
          <a:p>
            <a:pPr marL="0" indent="0">
              <a:spcBef>
                <a:spcPts val="400"/>
              </a:spcBef>
              <a:buNone/>
            </a:pPr>
            <a:r>
              <a:rPr lang="en-US" b="0" dirty="0"/>
              <a:t>Empower pricing and sales teams with deeper market understanding</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b="1" dirty="0">
                <a:solidFill>
                  <a:schemeClr val="tx1"/>
                </a:solidFill>
              </a:rPr>
              <a:t>Leverage broader deal attributes</a:t>
            </a:r>
          </a:p>
          <a:p>
            <a:pPr>
              <a:lnSpc>
                <a:spcPct val="100000"/>
              </a:lnSpc>
              <a:spcBef>
                <a:spcPts val="0"/>
              </a:spcBef>
            </a:pPr>
            <a:r>
              <a:rPr lang="en-US" sz="1600" b="0" dirty="0"/>
              <a:t>Reveal hidden drivers of success by analyzing factors like product availability, competitors, or region — and turn these insights into action in three powerful ways:</a:t>
            </a:r>
          </a:p>
          <a:p>
            <a:pPr lvl="1">
              <a:lnSpc>
                <a:spcPct val="100000"/>
              </a:lnSpc>
              <a:spcBef>
                <a:spcPts val="400"/>
              </a:spcBef>
            </a:pPr>
            <a:r>
              <a:rPr lang="en-US" sz="1500" b="0" dirty="0"/>
              <a:t>Quickly identify which deal attributes have the greatest impact on win rate</a:t>
            </a:r>
          </a:p>
          <a:p>
            <a:pPr lvl="1">
              <a:lnSpc>
                <a:spcPct val="100000"/>
              </a:lnSpc>
              <a:spcBef>
                <a:spcPts val="400"/>
              </a:spcBef>
            </a:pPr>
            <a:r>
              <a:rPr lang="en-US" sz="1500" b="0" dirty="0"/>
              <a:t>Understand how changes to specific deal elements can influence your chances of winning</a:t>
            </a:r>
          </a:p>
          <a:p>
            <a:pPr lvl="1">
              <a:lnSpc>
                <a:spcPct val="100000"/>
              </a:lnSpc>
              <a:spcBef>
                <a:spcPts val="400"/>
              </a:spcBef>
            </a:pPr>
            <a:r>
              <a:rPr lang="en-US" sz="1500" b="0" dirty="0"/>
              <a:t>Get clear, deal-specific explanations and take targeted action to improve your odds</a:t>
            </a:r>
          </a:p>
          <a:p>
            <a:pPr marL="0" indent="0">
              <a:lnSpc>
                <a:spcPct val="100000"/>
              </a:lnSpc>
              <a:spcBef>
                <a:spcPts val="400"/>
              </a:spcBef>
              <a:buNone/>
            </a:pPr>
            <a:r>
              <a:rPr lang="en-US" b="1" dirty="0">
                <a:solidFill>
                  <a:schemeClr val="tx1"/>
                </a:solidFill>
              </a:rPr>
              <a:t>Deliver insights with embedded dashboards</a:t>
            </a:r>
          </a:p>
          <a:p>
            <a:pPr>
              <a:lnSpc>
                <a:spcPct val="100000"/>
              </a:lnSpc>
              <a:spcBef>
                <a:spcPts val="400"/>
              </a:spcBef>
            </a:pPr>
            <a:r>
              <a:rPr lang="en-US" sz="1600" b="0" dirty="0"/>
              <a:t>Turn insights into action. Visualize how market dynamics and quote context impact win rates—empowering both sales reps and pricing managers with data-driven guidance</a:t>
            </a:r>
          </a:p>
        </p:txBody>
      </p:sp>
      <p:pic>
        <p:nvPicPr>
          <p:cNvPr id="14" name="Picture 13">
            <a:extLst>
              <a:ext uri="{FF2B5EF4-FFF2-40B4-BE49-F238E27FC236}">
                <a16:creationId xmlns:a16="http://schemas.microsoft.com/office/drawing/2014/main" id="{A2CF82AA-6E62-A9F0-7A37-0C5780E095D2}"/>
              </a:ext>
            </a:extLst>
          </p:cNvPr>
          <p:cNvPicPr>
            <a:picLocks noChangeAspect="1"/>
          </p:cNvPicPr>
          <p:nvPr/>
        </p:nvPicPr>
        <p:blipFill>
          <a:blip r:embed="rId2"/>
          <a:srcRect l="25397" t="12748" r="58" b="885"/>
          <a:stretch>
            <a:fillRect/>
          </a:stretch>
        </p:blipFill>
        <p:spPr>
          <a:xfrm>
            <a:off x="6638030" y="4416503"/>
            <a:ext cx="4878654" cy="1709976"/>
          </a:xfrm>
          <a:prstGeom prst="rect">
            <a:avLst/>
          </a:prstGeom>
          <a:ln>
            <a:solidFill>
              <a:schemeClr val="accent1"/>
            </a:solidFill>
          </a:ln>
        </p:spPr>
      </p:pic>
      <p:pic>
        <p:nvPicPr>
          <p:cNvPr id="15" name="Picture 14">
            <a:extLst>
              <a:ext uri="{FF2B5EF4-FFF2-40B4-BE49-F238E27FC236}">
                <a16:creationId xmlns:a16="http://schemas.microsoft.com/office/drawing/2014/main" id="{27BD5D5A-626A-2CBD-8DE8-8074194A4EF2}"/>
              </a:ext>
            </a:extLst>
          </p:cNvPr>
          <p:cNvPicPr>
            <a:picLocks noChangeAspect="1"/>
          </p:cNvPicPr>
          <p:nvPr/>
        </p:nvPicPr>
        <p:blipFill>
          <a:blip r:embed="rId2"/>
          <a:srcRect l="-89" r="78761" b="47230"/>
          <a:stretch>
            <a:fillRect/>
          </a:stretch>
        </p:blipFill>
        <p:spPr>
          <a:xfrm>
            <a:off x="6717965" y="4420016"/>
            <a:ext cx="1615655" cy="1209704"/>
          </a:xfrm>
          <a:prstGeom prst="rect">
            <a:avLst/>
          </a:prstGeom>
          <a:ln>
            <a:solidFill>
              <a:schemeClr val="accent1"/>
            </a:solidFill>
          </a:ln>
        </p:spPr>
      </p:pic>
      <p:pic>
        <p:nvPicPr>
          <p:cNvPr id="5" name="Picture 2">
            <a:extLst>
              <a:ext uri="{FF2B5EF4-FFF2-40B4-BE49-F238E27FC236}">
                <a16:creationId xmlns:a16="http://schemas.microsoft.com/office/drawing/2014/main" id="{F4AEF9F2-B1C5-2271-9C2E-935CC73CEA28}"/>
              </a:ext>
            </a:extLst>
          </p:cNvPr>
          <p:cNvPicPr>
            <a:picLocks noChangeAspect="1"/>
          </p:cNvPicPr>
          <p:nvPr/>
        </p:nvPicPr>
        <p:blipFill>
          <a:blip r:embed="rId3"/>
          <a:stretch>
            <a:fillRect/>
          </a:stretch>
        </p:blipFill>
        <p:spPr>
          <a:xfrm>
            <a:off x="6631760" y="1874519"/>
            <a:ext cx="2345194" cy="2111928"/>
          </a:xfrm>
          <a:prstGeom prst="rect">
            <a:avLst/>
          </a:prstGeom>
        </p:spPr>
      </p:pic>
      <p:grpSp>
        <p:nvGrpSpPr>
          <p:cNvPr id="16" name="Group 15">
            <a:extLst>
              <a:ext uri="{FF2B5EF4-FFF2-40B4-BE49-F238E27FC236}">
                <a16:creationId xmlns:a16="http://schemas.microsoft.com/office/drawing/2014/main" id="{6795A566-273F-E73D-EC09-08D7ED621BDD}"/>
              </a:ext>
            </a:extLst>
          </p:cNvPr>
          <p:cNvGrpSpPr/>
          <p:nvPr/>
        </p:nvGrpSpPr>
        <p:grpSpPr>
          <a:xfrm>
            <a:off x="6831960" y="2975159"/>
            <a:ext cx="4687119" cy="1335182"/>
            <a:chOff x="7555301" y="1686695"/>
            <a:chExt cx="4636699" cy="1320820"/>
          </a:xfrm>
        </p:grpSpPr>
        <p:pic>
          <p:nvPicPr>
            <p:cNvPr id="6" name="Picture 3">
              <a:extLst>
                <a:ext uri="{FF2B5EF4-FFF2-40B4-BE49-F238E27FC236}">
                  <a16:creationId xmlns:a16="http://schemas.microsoft.com/office/drawing/2014/main" id="{93848AD6-1124-8CE4-9368-E20D85080893}"/>
                </a:ext>
              </a:extLst>
            </p:cNvPr>
            <p:cNvPicPr>
              <a:picLocks noChangeAspect="1"/>
            </p:cNvPicPr>
            <p:nvPr/>
          </p:nvPicPr>
          <p:blipFill>
            <a:blip r:embed="rId4"/>
            <a:stretch>
              <a:fillRect/>
            </a:stretch>
          </p:blipFill>
          <p:spPr>
            <a:xfrm>
              <a:off x="7555301" y="1686695"/>
              <a:ext cx="4636699" cy="1320820"/>
            </a:xfrm>
            <a:prstGeom prst="rect">
              <a:avLst/>
            </a:prstGeom>
            <a:ln>
              <a:solidFill>
                <a:schemeClr val="accent1"/>
              </a:solidFill>
            </a:ln>
          </p:spPr>
        </p:pic>
        <p:sp>
          <p:nvSpPr>
            <p:cNvPr id="9" name="Rectangle 8">
              <a:extLst>
                <a:ext uri="{FF2B5EF4-FFF2-40B4-BE49-F238E27FC236}">
                  <a16:creationId xmlns:a16="http://schemas.microsoft.com/office/drawing/2014/main" id="{A042FFC1-F0EC-9FCB-0D31-CCEE315E285D}"/>
                </a:ext>
              </a:extLst>
            </p:cNvPr>
            <p:cNvSpPr/>
            <p:nvPr/>
          </p:nvSpPr>
          <p:spPr>
            <a:xfrm>
              <a:off x="9916065" y="1706592"/>
              <a:ext cx="914400" cy="80514"/>
            </a:xfrm>
            <a:prstGeom prst="rect">
              <a:avLst/>
            </a:prstGeom>
            <a:solidFill>
              <a:schemeClr val="bg2"/>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accent1"/>
                </a:solidFill>
              </a:endParaRPr>
            </a:p>
          </p:txBody>
        </p:sp>
      </p:grpSp>
      <p:sp>
        <p:nvSpPr>
          <p:cNvPr id="7" name="Date Placeholder 1">
            <a:extLst>
              <a:ext uri="{FF2B5EF4-FFF2-40B4-BE49-F238E27FC236}">
                <a16:creationId xmlns:a16="http://schemas.microsoft.com/office/drawing/2014/main" id="{098543AF-EEFD-C6D9-AB3E-D9EED845BFF4}"/>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3900" b="0" dirty="0"/>
              <a:t>Win Rate &amp; Negotiation Guidance Synergy</a:t>
            </a:r>
          </a:p>
        </p:txBody>
      </p:sp>
      <p:sp>
        <p:nvSpPr>
          <p:cNvPr id="3" name="Text Placeholder 2"/>
          <p:cNvSpPr>
            <a:spLocks noGrp="1"/>
          </p:cNvSpPr>
          <p:nvPr>
            <p:ph type="body" sz="quarter" idx="10"/>
          </p:nvPr>
        </p:nvSpPr>
        <p:spPr/>
        <p:txBody>
          <a:bodyPr/>
          <a:lstStyle/>
          <a:p>
            <a:pPr marL="0" indent="0">
              <a:spcBef>
                <a:spcPts val="400"/>
              </a:spcBef>
              <a:buNone/>
            </a:pPr>
            <a:r>
              <a:rPr lang="en-US" b="0" dirty="0"/>
              <a:t>Boost win rates while aligning pricing with strategy—simultaneously</a:t>
            </a:r>
          </a:p>
        </p:txBody>
      </p:sp>
      <p:sp>
        <p:nvSpPr>
          <p:cNvPr id="4" name="Text Placeholder 3"/>
          <p:cNvSpPr>
            <a:spLocks noGrp="1"/>
          </p:cNvSpPr>
          <p:nvPr>
            <p:ph type="body" sz="quarter" idx="11"/>
          </p:nvPr>
        </p:nvSpPr>
        <p:spPr>
          <a:xfrm>
            <a:off x="640078" y="2129535"/>
            <a:ext cx="5029200" cy="1874519"/>
          </a:xfrm>
        </p:spPr>
        <p:txBody>
          <a:bodyPr/>
          <a:lstStyle/>
          <a:p>
            <a:pPr>
              <a:spcBef>
                <a:spcPts val="400"/>
              </a:spcBef>
            </a:pPr>
            <a:r>
              <a:rPr lang="en-US" sz="1600" b="1" dirty="0"/>
              <a:t>Understand deal drivers: </a:t>
            </a:r>
            <a:r>
              <a:rPr lang="en-US" sz="1600" b="0" dirty="0"/>
              <a:t>Evaluates historical quote-level data (win/loss) outcomes to uncover what drives deal success, analyzing market dynamics and deal context</a:t>
            </a:r>
          </a:p>
          <a:p>
            <a:pPr>
              <a:spcBef>
                <a:spcPts val="400"/>
              </a:spcBef>
            </a:pPr>
            <a:r>
              <a:rPr lang="en-US" sz="1600" b="1" dirty="0"/>
              <a:t>Prioritize winning items: </a:t>
            </a:r>
            <a:r>
              <a:rPr lang="en-US" sz="1600" b="0" dirty="0"/>
              <a:t>Helps sales reps focus on high-impact items with higher win probability</a:t>
            </a:r>
          </a:p>
          <a:p>
            <a:pPr>
              <a:spcBef>
                <a:spcPts val="400"/>
              </a:spcBef>
            </a:pPr>
            <a:r>
              <a:rPr lang="en-US" sz="1600" b="1" dirty="0"/>
              <a:t>Leverage context: </a:t>
            </a:r>
            <a:r>
              <a:rPr lang="en-US" sz="1600" b="0" dirty="0"/>
              <a:t>Provides market insights (e.g., product availability, regional trends) and includes quote context (e.g., customer, product, deal size, or ratio)</a:t>
            </a:r>
          </a:p>
        </p:txBody>
      </p:sp>
      <p:sp>
        <p:nvSpPr>
          <p:cNvPr id="5" name="Text Placeholder 4"/>
          <p:cNvSpPr>
            <a:spLocks noGrp="1"/>
          </p:cNvSpPr>
          <p:nvPr>
            <p:ph type="body" sz="quarter" idx="13"/>
          </p:nvPr>
        </p:nvSpPr>
        <p:spPr>
          <a:xfrm>
            <a:off x="6519982" y="2373346"/>
            <a:ext cx="5029200" cy="1874519"/>
          </a:xfrm>
        </p:spPr>
        <p:txBody>
          <a:bodyPr/>
          <a:lstStyle/>
          <a:p>
            <a:pPr>
              <a:spcBef>
                <a:spcPts val="400"/>
              </a:spcBef>
            </a:pPr>
            <a:r>
              <a:rPr lang="en-US" sz="1600" b="1" dirty="0"/>
              <a:t>Real-time price guardrails: </a:t>
            </a:r>
            <a:r>
              <a:rPr lang="en-US" sz="1600" b="0" dirty="0"/>
              <a:t>Real-time pricing recommendation used during quoting provides sales reps with price guardrails based on customer and product segmentation using transactional data</a:t>
            </a:r>
          </a:p>
          <a:p>
            <a:pPr>
              <a:spcBef>
                <a:spcPts val="400"/>
              </a:spcBef>
            </a:pPr>
            <a:r>
              <a:rPr lang="en-US" sz="1600" b="1" dirty="0"/>
              <a:t>Consistent strategic pricing: </a:t>
            </a:r>
            <a:r>
              <a:rPr lang="en-US" sz="1600" b="0" dirty="0"/>
              <a:t>Ensures consistent and optimized pricing for every quote aligning pricing with business goals (e. g. margin growth, volume increase)</a:t>
            </a:r>
          </a:p>
          <a:p>
            <a:pPr>
              <a:spcBef>
                <a:spcPts val="400"/>
              </a:spcBef>
            </a:pPr>
            <a:r>
              <a:rPr lang="en-US" sz="1600" b="1" dirty="0"/>
              <a:t>Faster and better results: </a:t>
            </a:r>
            <a:r>
              <a:rPr lang="en-US" sz="1600" b="0" dirty="0"/>
              <a:t>Improves margin and win rate through better price quality and quoting speed</a:t>
            </a:r>
          </a:p>
        </p:txBody>
      </p:sp>
      <p:sp>
        <p:nvSpPr>
          <p:cNvPr id="6" name="Text Placeholder 5"/>
          <p:cNvSpPr>
            <a:spLocks noGrp="1"/>
          </p:cNvSpPr>
          <p:nvPr>
            <p:ph type="body" sz="quarter" idx="14"/>
          </p:nvPr>
        </p:nvSpPr>
        <p:spPr>
          <a:xfrm>
            <a:off x="640078" y="1849556"/>
            <a:ext cx="5029199" cy="558800"/>
          </a:xfrm>
        </p:spPr>
        <p:txBody>
          <a:bodyPr/>
          <a:lstStyle/>
          <a:p>
            <a:pPr marL="0" indent="0" algn="l">
              <a:spcBef>
                <a:spcPts val="400"/>
              </a:spcBef>
              <a:buNone/>
            </a:pPr>
            <a:r>
              <a:rPr lang="en-US" sz="1800" dirty="0">
                <a:solidFill>
                  <a:srgbClr val="517927"/>
                </a:solidFill>
              </a:rPr>
              <a:t>Win Rate helps you drive deal success</a:t>
            </a:r>
          </a:p>
        </p:txBody>
      </p:sp>
      <p:sp>
        <p:nvSpPr>
          <p:cNvPr id="7" name="Text Placeholder 6"/>
          <p:cNvSpPr>
            <a:spLocks noGrp="1"/>
          </p:cNvSpPr>
          <p:nvPr>
            <p:ph type="body" sz="quarter" idx="15"/>
          </p:nvPr>
        </p:nvSpPr>
        <p:spPr>
          <a:xfrm>
            <a:off x="6519983" y="1849556"/>
            <a:ext cx="5029192" cy="558800"/>
          </a:xfrm>
        </p:spPr>
        <p:txBody>
          <a:bodyPr/>
          <a:lstStyle/>
          <a:p>
            <a:pPr marL="0" indent="0" algn="l">
              <a:spcBef>
                <a:spcPts val="400"/>
              </a:spcBef>
              <a:buNone/>
            </a:pPr>
            <a:r>
              <a:rPr lang="en-US" sz="1800" dirty="0">
                <a:solidFill>
                  <a:srgbClr val="517927"/>
                </a:solidFill>
              </a:rPr>
              <a:t>Negotiation Guidance delivers guardrails to protect strategy</a:t>
            </a:r>
          </a:p>
        </p:txBody>
      </p:sp>
      <p:grpSp>
        <p:nvGrpSpPr>
          <p:cNvPr id="24" name="Group 23">
            <a:extLst>
              <a:ext uri="{FF2B5EF4-FFF2-40B4-BE49-F238E27FC236}">
                <a16:creationId xmlns:a16="http://schemas.microsoft.com/office/drawing/2014/main" id="{F3D6DE8A-DBFB-3761-3F96-7364F5C8059D}"/>
              </a:ext>
            </a:extLst>
          </p:cNvPr>
          <p:cNvGrpSpPr/>
          <p:nvPr/>
        </p:nvGrpSpPr>
        <p:grpSpPr>
          <a:xfrm>
            <a:off x="1172229" y="4927447"/>
            <a:ext cx="4497050" cy="1182646"/>
            <a:chOff x="6869906" y="2760075"/>
            <a:chExt cx="9543608" cy="2159715"/>
          </a:xfrm>
        </p:grpSpPr>
        <p:pic>
          <p:nvPicPr>
            <p:cNvPr id="22" name="Picture 21">
              <a:extLst>
                <a:ext uri="{FF2B5EF4-FFF2-40B4-BE49-F238E27FC236}">
                  <a16:creationId xmlns:a16="http://schemas.microsoft.com/office/drawing/2014/main" id="{08B2B83B-372D-5BE4-D2BA-004A938B697F}"/>
                </a:ext>
              </a:extLst>
            </p:cNvPr>
            <p:cNvPicPr>
              <a:picLocks noChangeAspect="1"/>
            </p:cNvPicPr>
            <p:nvPr/>
          </p:nvPicPr>
          <p:blipFill>
            <a:blip r:embed="rId2"/>
            <a:srcRect l="2196" t="20131" r="-8" b="438"/>
            <a:stretch>
              <a:fillRect/>
            </a:stretch>
          </p:blipFill>
          <p:spPr>
            <a:xfrm>
              <a:off x="6869906" y="2760076"/>
              <a:ext cx="9543608" cy="2159714"/>
            </a:xfrm>
            <a:prstGeom prst="rect">
              <a:avLst/>
            </a:prstGeom>
            <a:ln>
              <a:solidFill>
                <a:schemeClr val="accent1"/>
              </a:solidFill>
            </a:ln>
          </p:spPr>
        </p:pic>
        <p:pic>
          <p:nvPicPr>
            <p:cNvPr id="23" name="Picture 22">
              <a:extLst>
                <a:ext uri="{FF2B5EF4-FFF2-40B4-BE49-F238E27FC236}">
                  <a16:creationId xmlns:a16="http://schemas.microsoft.com/office/drawing/2014/main" id="{CA8F5AB9-2C85-220A-4309-9822A47AF3F3}"/>
                </a:ext>
              </a:extLst>
            </p:cNvPr>
            <p:cNvPicPr>
              <a:picLocks noChangeAspect="1"/>
            </p:cNvPicPr>
            <p:nvPr/>
          </p:nvPicPr>
          <p:blipFill>
            <a:blip r:embed="rId2"/>
            <a:srcRect l="44444" t="29103" r="32723" b="59300"/>
            <a:stretch>
              <a:fillRect/>
            </a:stretch>
          </p:blipFill>
          <p:spPr>
            <a:xfrm>
              <a:off x="11703843" y="2760075"/>
              <a:ext cx="2227819" cy="142694"/>
            </a:xfrm>
            <a:prstGeom prst="rect">
              <a:avLst/>
            </a:prstGeom>
          </p:spPr>
        </p:pic>
      </p:grpSp>
      <p:pic>
        <p:nvPicPr>
          <p:cNvPr id="30" name="Picture 29">
            <a:extLst>
              <a:ext uri="{FF2B5EF4-FFF2-40B4-BE49-F238E27FC236}">
                <a16:creationId xmlns:a16="http://schemas.microsoft.com/office/drawing/2014/main" id="{96C8D01A-B807-FDF0-9083-0B409AE65049}"/>
              </a:ext>
            </a:extLst>
          </p:cNvPr>
          <p:cNvPicPr>
            <a:picLocks noChangeAspect="1"/>
          </p:cNvPicPr>
          <p:nvPr/>
        </p:nvPicPr>
        <p:blipFill>
          <a:blip r:embed="rId3"/>
          <a:srcRect l="25273" t="14011" r="18136" b="1648"/>
          <a:stretch>
            <a:fillRect/>
          </a:stretch>
        </p:blipFill>
        <p:spPr>
          <a:xfrm>
            <a:off x="640080" y="4818145"/>
            <a:ext cx="2354839" cy="1075700"/>
          </a:xfrm>
          <a:prstGeom prst="rect">
            <a:avLst/>
          </a:prstGeom>
          <a:ln>
            <a:solidFill>
              <a:schemeClr val="accent1"/>
            </a:solidFill>
          </a:ln>
        </p:spPr>
      </p:pic>
      <p:pic>
        <p:nvPicPr>
          <p:cNvPr id="20" name="Picture 19">
            <a:extLst>
              <a:ext uri="{FF2B5EF4-FFF2-40B4-BE49-F238E27FC236}">
                <a16:creationId xmlns:a16="http://schemas.microsoft.com/office/drawing/2014/main" id="{D32A2670-9C1E-1942-126B-DFC1552879BA}"/>
              </a:ext>
            </a:extLst>
          </p:cNvPr>
          <p:cNvPicPr>
            <a:picLocks noChangeAspect="1"/>
          </p:cNvPicPr>
          <p:nvPr/>
        </p:nvPicPr>
        <p:blipFill>
          <a:blip r:embed="rId4"/>
          <a:stretch>
            <a:fillRect/>
          </a:stretch>
        </p:blipFill>
        <p:spPr>
          <a:xfrm>
            <a:off x="6913726" y="4787511"/>
            <a:ext cx="1872963" cy="1374912"/>
          </a:xfrm>
          <a:prstGeom prst="rect">
            <a:avLst/>
          </a:prstGeom>
          <a:ln>
            <a:solidFill>
              <a:schemeClr val="accent1"/>
            </a:solidFill>
          </a:ln>
        </p:spPr>
      </p:pic>
      <p:pic>
        <p:nvPicPr>
          <p:cNvPr id="28" name="Picture 27">
            <a:extLst>
              <a:ext uri="{FF2B5EF4-FFF2-40B4-BE49-F238E27FC236}">
                <a16:creationId xmlns:a16="http://schemas.microsoft.com/office/drawing/2014/main" id="{1439C189-CF50-204A-D6C1-26EE57B0F883}"/>
              </a:ext>
            </a:extLst>
          </p:cNvPr>
          <p:cNvPicPr>
            <a:picLocks noChangeAspect="1"/>
          </p:cNvPicPr>
          <p:nvPr/>
        </p:nvPicPr>
        <p:blipFill>
          <a:blip r:embed="rId5"/>
          <a:srcRect l="7178" t="8133" r="8396" b="10268"/>
          <a:stretch>
            <a:fillRect/>
          </a:stretch>
        </p:blipFill>
        <p:spPr>
          <a:xfrm>
            <a:off x="8883574" y="4755460"/>
            <a:ext cx="2271243" cy="1417320"/>
          </a:xfrm>
          <a:prstGeom prst="rect">
            <a:avLst/>
          </a:prstGeom>
          <a:ln>
            <a:solidFill>
              <a:schemeClr val="accent1"/>
            </a:solidFill>
          </a:ln>
        </p:spPr>
      </p:pic>
      <p:sp>
        <p:nvSpPr>
          <p:cNvPr id="8" name="Date Placeholder 1">
            <a:extLst>
              <a:ext uri="{FF2B5EF4-FFF2-40B4-BE49-F238E27FC236}">
                <a16:creationId xmlns:a16="http://schemas.microsoft.com/office/drawing/2014/main" id="{02AB828A-94B1-11C8-DD42-A6E2FD3C7AA0}"/>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Pricing Insights </a:t>
            </a:r>
            <a:r>
              <a:rPr lang="en-US" dirty="0"/>
              <a:t>D</a:t>
            </a:r>
            <a:r>
              <a:rPr lang="en-US" b="0" dirty="0"/>
              <a:t>ashboards</a:t>
            </a:r>
          </a:p>
        </p:txBody>
      </p:sp>
      <p:sp>
        <p:nvSpPr>
          <p:cNvPr id="3" name="Date Placeholder 2">
            <a:extLst>
              <a:ext uri="{FF2B5EF4-FFF2-40B4-BE49-F238E27FC236}">
                <a16:creationId xmlns:a16="http://schemas.microsoft.com/office/drawing/2014/main" id="{5AB81383-7E15-E024-21AF-B1291B2F9DC5}"/>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Pricing Insights Dashboards</a:t>
            </a:r>
          </a:p>
        </p:txBody>
      </p:sp>
      <p:sp>
        <p:nvSpPr>
          <p:cNvPr id="4" name="Text Placeholder 3"/>
          <p:cNvSpPr>
            <a:spLocks noGrp="1"/>
          </p:cNvSpPr>
          <p:nvPr>
            <p:ph type="body" sz="quarter" idx="12"/>
          </p:nvPr>
        </p:nvSpPr>
        <p:spPr>
          <a:xfrm>
            <a:off x="6096000" y="1816651"/>
            <a:ext cx="5458968" cy="4248483"/>
          </a:xfrm>
        </p:spPr>
        <p:txBody>
          <a:bodyPr/>
          <a:lstStyle/>
          <a:p>
            <a:pPr marL="0" indent="0">
              <a:lnSpc>
                <a:spcPct val="100000"/>
              </a:lnSpc>
              <a:spcBef>
                <a:spcPts val="0"/>
              </a:spcBef>
              <a:buNone/>
            </a:pPr>
            <a:r>
              <a:rPr lang="en-US" b="1" dirty="0">
                <a:solidFill>
                  <a:schemeClr val="accent3"/>
                </a:solidFill>
              </a:rPr>
              <a:t>Empower pricing teams with insights</a:t>
            </a:r>
          </a:p>
          <a:p>
            <a:pPr marL="0" indent="0">
              <a:lnSpc>
                <a:spcPct val="100000"/>
              </a:lnSpc>
              <a:spcBef>
                <a:spcPts val="200"/>
              </a:spcBef>
              <a:buNone/>
            </a:pPr>
            <a:r>
              <a:rPr lang="en-US" b="0" dirty="0"/>
              <a:t>Purpose-built dashboards deliver the insights pricing teams need — from financial visibility to driving smarter decisions</a:t>
            </a:r>
          </a:p>
          <a:p>
            <a:pPr marL="0" indent="0">
              <a:lnSpc>
                <a:spcPct val="100000"/>
              </a:lnSpc>
              <a:spcBef>
                <a:spcPts val="1000"/>
              </a:spcBef>
              <a:buNone/>
            </a:pPr>
            <a:r>
              <a:rPr lang="en-US" b="1" dirty="0">
                <a:solidFill>
                  <a:schemeClr val="accent3"/>
                </a:solidFill>
              </a:rPr>
              <a:t>Streamline pricing analysis workflows</a:t>
            </a:r>
          </a:p>
          <a:p>
            <a:pPr marL="0" indent="0">
              <a:lnSpc>
                <a:spcPct val="100000"/>
              </a:lnSpc>
              <a:spcBef>
                <a:spcPts val="200"/>
              </a:spcBef>
              <a:buNone/>
            </a:pPr>
            <a:r>
              <a:rPr lang="en-US" b="0" dirty="0"/>
              <a:t>Connected dashboards guide users through a seamless flow — from high-level views to detailed insights — making it easy to navigate, analyze, and act — all in one flow</a:t>
            </a:r>
          </a:p>
          <a:p>
            <a:pPr marL="0" indent="0">
              <a:lnSpc>
                <a:spcPct val="100000"/>
              </a:lnSpc>
              <a:spcBef>
                <a:spcPts val="1000"/>
              </a:spcBef>
              <a:buNone/>
            </a:pPr>
            <a:r>
              <a:rPr lang="en-US" b="1" dirty="0">
                <a:solidFill>
                  <a:schemeClr val="accent3"/>
                </a:solidFill>
              </a:rPr>
              <a:t>Turn insights into actions</a:t>
            </a:r>
          </a:p>
          <a:p>
            <a:pPr marL="0" indent="0">
              <a:lnSpc>
                <a:spcPct val="100000"/>
              </a:lnSpc>
              <a:spcBef>
                <a:spcPts val="200"/>
              </a:spcBef>
              <a:buNone/>
            </a:pPr>
            <a:r>
              <a:rPr lang="en-US" b="0" dirty="0"/>
              <a:t>Pricefx Copilot recommends the next best steps based on real-time data. With integrated Pricefx Agents, you can act instantly — without switching tools or losing context</a:t>
            </a:r>
          </a:p>
        </p:txBody>
      </p:sp>
      <p:grpSp>
        <p:nvGrpSpPr>
          <p:cNvPr id="7" name="Group 6">
            <a:extLst>
              <a:ext uri="{FF2B5EF4-FFF2-40B4-BE49-F238E27FC236}">
                <a16:creationId xmlns:a16="http://schemas.microsoft.com/office/drawing/2014/main" id="{264BED4A-527C-34A1-0F73-002C956E0ED7}"/>
              </a:ext>
            </a:extLst>
          </p:cNvPr>
          <p:cNvGrpSpPr/>
          <p:nvPr/>
        </p:nvGrpSpPr>
        <p:grpSpPr>
          <a:xfrm>
            <a:off x="1133892" y="2057400"/>
            <a:ext cx="3309748" cy="1633898"/>
            <a:chOff x="-1327547" y="452454"/>
            <a:chExt cx="8745141" cy="4042139"/>
          </a:xfrm>
        </p:grpSpPr>
        <p:pic>
          <p:nvPicPr>
            <p:cNvPr id="6" name="Picture 5">
              <a:extLst>
                <a:ext uri="{FF2B5EF4-FFF2-40B4-BE49-F238E27FC236}">
                  <a16:creationId xmlns:a16="http://schemas.microsoft.com/office/drawing/2014/main" id="{7C53C19D-DE10-761F-54DC-2D317FE92CA6}"/>
                </a:ext>
              </a:extLst>
            </p:cNvPr>
            <p:cNvPicPr>
              <a:picLocks noChangeAspect="1"/>
            </p:cNvPicPr>
            <p:nvPr/>
          </p:nvPicPr>
          <p:blipFill>
            <a:blip r:embed="rId2"/>
            <a:stretch>
              <a:fillRect/>
            </a:stretch>
          </p:blipFill>
          <p:spPr>
            <a:xfrm>
              <a:off x="-1327547" y="452454"/>
              <a:ext cx="8745141" cy="4042139"/>
            </a:xfrm>
            <a:prstGeom prst="rect">
              <a:avLst/>
            </a:prstGeom>
          </p:spPr>
        </p:pic>
        <p:sp>
          <p:nvSpPr>
            <p:cNvPr id="3" name="Rectangle 1">
              <a:extLst>
                <a:ext uri="{FF2B5EF4-FFF2-40B4-BE49-F238E27FC236}">
                  <a16:creationId xmlns:a16="http://schemas.microsoft.com/office/drawing/2014/main" id="{8FEF174E-9EEB-52E1-2D87-483D8FF72E28}"/>
                </a:ext>
              </a:extLst>
            </p:cNvPr>
            <p:cNvSpPr/>
            <p:nvPr/>
          </p:nvSpPr>
          <p:spPr>
            <a:xfrm>
              <a:off x="2100158" y="1307928"/>
              <a:ext cx="950171" cy="707956"/>
            </a:xfrm>
            <a:prstGeom prst="rect">
              <a:avLst/>
            </a:prstGeom>
            <a:solidFill>
              <a:schemeClr val="bg2"/>
            </a:solidFill>
            <a:ln w="5715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400">
                <a:solidFill>
                  <a:schemeClr val="accent1"/>
                </a:solidFill>
              </a:endParaRPr>
            </a:p>
          </p:txBody>
        </p:sp>
      </p:grpSp>
      <p:pic>
        <p:nvPicPr>
          <p:cNvPr id="9" name="Picture 8">
            <a:extLst>
              <a:ext uri="{FF2B5EF4-FFF2-40B4-BE49-F238E27FC236}">
                <a16:creationId xmlns:a16="http://schemas.microsoft.com/office/drawing/2014/main" id="{7A0EBADE-6A7B-45F4-37D0-24969D05F6AE}"/>
              </a:ext>
            </a:extLst>
          </p:cNvPr>
          <p:cNvPicPr>
            <a:picLocks noChangeAspect="1"/>
          </p:cNvPicPr>
          <p:nvPr/>
        </p:nvPicPr>
        <p:blipFill>
          <a:blip r:embed="rId3"/>
          <a:srcRect r="21236"/>
          <a:stretch>
            <a:fillRect/>
          </a:stretch>
        </p:blipFill>
        <p:spPr>
          <a:xfrm>
            <a:off x="1133346" y="4062833"/>
            <a:ext cx="3253966" cy="1880766"/>
          </a:xfrm>
          <a:prstGeom prst="rect">
            <a:avLst/>
          </a:prstGeom>
        </p:spPr>
      </p:pic>
      <p:pic>
        <p:nvPicPr>
          <p:cNvPr id="10" name="Picture 9">
            <a:extLst>
              <a:ext uri="{FF2B5EF4-FFF2-40B4-BE49-F238E27FC236}">
                <a16:creationId xmlns:a16="http://schemas.microsoft.com/office/drawing/2014/main" id="{BA77CCE7-F920-2440-E169-0207996D75E9}"/>
              </a:ext>
            </a:extLst>
          </p:cNvPr>
          <p:cNvPicPr>
            <a:picLocks noChangeAspect="1"/>
          </p:cNvPicPr>
          <p:nvPr/>
        </p:nvPicPr>
        <p:blipFill>
          <a:blip r:embed="rId4"/>
          <a:stretch>
            <a:fillRect/>
          </a:stretch>
        </p:blipFill>
        <p:spPr>
          <a:xfrm>
            <a:off x="2051968" y="3368432"/>
            <a:ext cx="3215485" cy="1507836"/>
          </a:xfrm>
          <a:prstGeom prst="rect">
            <a:avLst/>
          </a:prstGeom>
        </p:spPr>
      </p:pic>
      <p:sp>
        <p:nvSpPr>
          <p:cNvPr id="5" name="Date Placeholder 2">
            <a:extLst>
              <a:ext uri="{FF2B5EF4-FFF2-40B4-BE49-F238E27FC236}">
                <a16:creationId xmlns:a16="http://schemas.microsoft.com/office/drawing/2014/main" id="{ADA66E6C-9F17-41AC-B87D-C44FC2042814}"/>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2557780"/>
            <a:ext cx="10908791" cy="2377440"/>
          </a:xfrm>
        </p:spPr>
        <p:txBody>
          <a:bodyPr/>
          <a:lstStyle/>
          <a:p>
            <a:pPr marL="0" indent="0">
              <a:spcBef>
                <a:spcPts val="0"/>
              </a:spcBef>
              <a:buNone/>
            </a:pPr>
            <a:r>
              <a:rPr lang="en-US" sz="5400" b="0" dirty="0"/>
              <a:t>Black Cat 16</a:t>
            </a:r>
          </a:p>
          <a:p>
            <a:pPr marL="0" indent="0">
              <a:spcBef>
                <a:spcPts val="0"/>
              </a:spcBef>
              <a:buNone/>
            </a:pPr>
            <a:r>
              <a:rPr lang="en-US" sz="4000" b="0" dirty="0"/>
              <a:t>available since January 25th, 2026</a:t>
            </a:r>
          </a:p>
        </p:txBody>
      </p:sp>
      <p:pic>
        <p:nvPicPr>
          <p:cNvPr id="10" name="Picture Placeholder 76">
            <a:extLst>
              <a:ext uri="{FF2B5EF4-FFF2-40B4-BE49-F238E27FC236}">
                <a16:creationId xmlns:a16="http://schemas.microsoft.com/office/drawing/2014/main" id="{3822AF68-CF29-8086-D77E-CC9EB96EE617}"/>
              </a:ext>
            </a:extLst>
          </p:cNvPr>
          <p:cNvPicPr>
            <a:picLocks noChangeAspect="1"/>
          </p:cNvPicPr>
          <p:nvPr/>
        </p:nvPicPr>
        <p:blipFill>
          <a:blip>
            <a:extLst>
              <a:ext uri="{96DAC541-7B7A-43D3-8B79-37D633B846F1}">
                <asvg:svgBlip xmlns:asvg="http://schemas.microsoft.com/office/drawing/2016/SVG/main" r:embed="rId2"/>
              </a:ext>
            </a:extLst>
          </a:blip>
          <a:srcRect/>
          <a:stretch>
            <a:fillRect/>
          </a:stretch>
        </p:blipFill>
        <p:spPr>
          <a:xfrm>
            <a:off x="5340096" y="868680"/>
            <a:ext cx="1508760" cy="1508760"/>
          </a:xfrm>
          <a:prstGeom prst="rect">
            <a:avLst/>
          </a:prstGeom>
        </p:spPr>
      </p:pic>
      <p:sp>
        <p:nvSpPr>
          <p:cNvPr id="3" name="Date Placeholder 2">
            <a:extLst>
              <a:ext uri="{FF2B5EF4-FFF2-40B4-BE49-F238E27FC236}">
                <a16:creationId xmlns:a16="http://schemas.microsoft.com/office/drawing/2014/main" id="{4A06DE0F-004A-CC5B-4270-5866FDE91129}"/>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Navigate Pricing Insights with Flow</a:t>
            </a:r>
          </a:p>
        </p:txBody>
      </p:sp>
      <p:sp>
        <p:nvSpPr>
          <p:cNvPr id="3" name="Text Placeholder 2"/>
          <p:cNvSpPr>
            <a:spLocks noGrp="1"/>
          </p:cNvSpPr>
          <p:nvPr>
            <p:ph type="body" sz="quarter" idx="10"/>
          </p:nvPr>
        </p:nvSpPr>
        <p:spPr/>
        <p:txBody>
          <a:bodyPr/>
          <a:lstStyle/>
          <a:p>
            <a:pPr marL="0" indent="0">
              <a:spcBef>
                <a:spcPts val="400"/>
              </a:spcBef>
              <a:buNone/>
            </a:pPr>
            <a:r>
              <a:rPr lang="en-US" b="0" dirty="0"/>
              <a:t>Dashboards are designed to reflect how pricing teams work</a:t>
            </a:r>
          </a:p>
        </p:txBody>
      </p:sp>
      <p:sp>
        <p:nvSpPr>
          <p:cNvPr id="4" name="Text Placeholder 3"/>
          <p:cNvSpPr>
            <a:spLocks noGrp="1"/>
          </p:cNvSpPr>
          <p:nvPr>
            <p:ph type="body" sz="quarter" idx="11"/>
          </p:nvPr>
        </p:nvSpPr>
        <p:spPr>
          <a:xfrm>
            <a:off x="640078" y="1940584"/>
            <a:ext cx="5212080" cy="3931920"/>
          </a:xfrm>
        </p:spPr>
        <p:txBody>
          <a:bodyPr/>
          <a:lstStyle/>
          <a:p>
            <a:pPr marL="0" indent="0">
              <a:spcBef>
                <a:spcPts val="0"/>
              </a:spcBef>
              <a:buNone/>
            </a:pPr>
            <a:r>
              <a:rPr lang="en-US" b="1" dirty="0">
                <a:solidFill>
                  <a:srgbClr val="517927"/>
                </a:solidFill>
              </a:rPr>
              <a:t>Workflow-aligned navigation </a:t>
            </a:r>
          </a:p>
          <a:p>
            <a:pPr>
              <a:spcBef>
                <a:spcPts val="400"/>
              </a:spcBef>
            </a:pPr>
            <a:r>
              <a:rPr lang="en-US" sz="1600" b="0" dirty="0"/>
              <a:t>Dashboards are connected in a step-by-step flow — from Revenue &amp; Margin to Product Performance</a:t>
            </a:r>
          </a:p>
          <a:p>
            <a:pPr>
              <a:spcBef>
                <a:spcPts val="400"/>
              </a:spcBef>
            </a:pPr>
            <a:r>
              <a:rPr lang="en-US" sz="1600" b="0" dirty="0"/>
              <a:t>Guiding you through the pricing process in a way that reflects how they actually work</a:t>
            </a:r>
          </a:p>
          <a:p>
            <a:pPr marL="0" indent="0">
              <a:spcBef>
                <a:spcPts val="1000"/>
              </a:spcBef>
              <a:buNone/>
            </a:pPr>
            <a:r>
              <a:rPr lang="en-US" b="1" dirty="0">
                <a:solidFill>
                  <a:srgbClr val="517927"/>
                </a:solidFill>
              </a:rPr>
              <a:t>Seamless context linking</a:t>
            </a:r>
          </a:p>
          <a:p>
            <a:pPr>
              <a:spcBef>
                <a:spcPts val="400"/>
              </a:spcBef>
            </a:pPr>
            <a:r>
              <a:rPr lang="en-US" sz="1600" b="0" dirty="0"/>
              <a:t>Filters and selections are automatically carried across dashboards</a:t>
            </a:r>
          </a:p>
          <a:p>
            <a:pPr>
              <a:spcBef>
                <a:spcPts val="400"/>
              </a:spcBef>
            </a:pPr>
            <a:r>
              <a:rPr lang="en-US" sz="1600" b="0" dirty="0"/>
              <a:t>Enables consistent analysis without losing focus or reapplying inputs</a:t>
            </a:r>
          </a:p>
          <a:p>
            <a:pPr marL="0" indent="0">
              <a:spcBef>
                <a:spcPts val="1000"/>
              </a:spcBef>
              <a:buNone/>
            </a:pPr>
            <a:r>
              <a:rPr lang="en-US" b="1" dirty="0">
                <a:solidFill>
                  <a:srgbClr val="517927"/>
                </a:solidFill>
              </a:rPr>
              <a:t>From high level to details</a:t>
            </a:r>
          </a:p>
          <a:p>
            <a:pPr>
              <a:spcBef>
                <a:spcPts val="400"/>
              </a:spcBef>
            </a:pPr>
            <a:r>
              <a:rPr lang="en-US" sz="1600" b="0" dirty="0"/>
              <a:t>Start with a high-level view</a:t>
            </a:r>
          </a:p>
          <a:p>
            <a:pPr>
              <a:spcBef>
                <a:spcPts val="400"/>
              </a:spcBef>
            </a:pPr>
            <a:r>
              <a:rPr lang="en-US" sz="1600" b="0" dirty="0"/>
              <a:t>Drill down to specific customers, products, or transactions in just a few clicks</a:t>
            </a:r>
          </a:p>
        </p:txBody>
      </p:sp>
      <p:pic>
        <p:nvPicPr>
          <p:cNvPr id="6" name="Picture 3">
            <a:extLst>
              <a:ext uri="{FF2B5EF4-FFF2-40B4-BE49-F238E27FC236}">
                <a16:creationId xmlns:a16="http://schemas.microsoft.com/office/drawing/2014/main" id="{6934F13B-8D0A-696A-19F3-A3CF25DF1665}"/>
              </a:ext>
            </a:extLst>
          </p:cNvPr>
          <p:cNvPicPr>
            <a:picLocks noChangeAspect="1"/>
          </p:cNvPicPr>
          <p:nvPr/>
        </p:nvPicPr>
        <p:blipFill>
          <a:blip r:embed="rId2"/>
          <a:srcRect l="1085" t="775" r="50265"/>
          <a:stretch>
            <a:fillRect/>
          </a:stretch>
        </p:blipFill>
        <p:spPr>
          <a:xfrm>
            <a:off x="6755540" y="4067874"/>
            <a:ext cx="2663099" cy="1489019"/>
          </a:xfrm>
          <a:prstGeom prst="rect">
            <a:avLst/>
          </a:prstGeom>
          <a:ln>
            <a:solidFill>
              <a:schemeClr val="accent1"/>
            </a:solidFill>
          </a:ln>
        </p:spPr>
      </p:pic>
      <p:pic>
        <p:nvPicPr>
          <p:cNvPr id="5" name="Picture 4">
            <a:extLst>
              <a:ext uri="{FF2B5EF4-FFF2-40B4-BE49-F238E27FC236}">
                <a16:creationId xmlns:a16="http://schemas.microsoft.com/office/drawing/2014/main" id="{1810E2A2-76DF-EA53-DEBF-BAB5374A80EA}"/>
              </a:ext>
            </a:extLst>
          </p:cNvPr>
          <p:cNvPicPr>
            <a:picLocks noChangeAspect="1"/>
          </p:cNvPicPr>
          <p:nvPr/>
        </p:nvPicPr>
        <p:blipFill>
          <a:blip r:embed="rId3"/>
          <a:stretch>
            <a:fillRect/>
          </a:stretch>
        </p:blipFill>
        <p:spPr>
          <a:xfrm>
            <a:off x="6810999" y="1874519"/>
            <a:ext cx="3969844" cy="1408785"/>
          </a:xfrm>
          <a:prstGeom prst="rect">
            <a:avLst/>
          </a:prstGeom>
          <a:ln>
            <a:solidFill>
              <a:schemeClr val="accent1"/>
            </a:solidFill>
          </a:ln>
        </p:spPr>
      </p:pic>
      <p:pic>
        <p:nvPicPr>
          <p:cNvPr id="9" name="Picture 8">
            <a:extLst>
              <a:ext uri="{FF2B5EF4-FFF2-40B4-BE49-F238E27FC236}">
                <a16:creationId xmlns:a16="http://schemas.microsoft.com/office/drawing/2014/main" id="{AD010151-6DD0-F34C-0701-F2177F737C78}"/>
              </a:ext>
            </a:extLst>
          </p:cNvPr>
          <p:cNvPicPr>
            <a:picLocks noChangeAspect="1"/>
          </p:cNvPicPr>
          <p:nvPr/>
        </p:nvPicPr>
        <p:blipFill>
          <a:blip r:embed="rId4"/>
          <a:stretch>
            <a:fillRect/>
          </a:stretch>
        </p:blipFill>
        <p:spPr>
          <a:xfrm>
            <a:off x="9087201" y="1940584"/>
            <a:ext cx="2308097" cy="1999937"/>
          </a:xfrm>
          <a:prstGeom prst="rect">
            <a:avLst/>
          </a:prstGeom>
          <a:ln>
            <a:solidFill>
              <a:schemeClr val="accent1"/>
            </a:solidFill>
          </a:ln>
        </p:spPr>
      </p:pic>
      <p:pic>
        <p:nvPicPr>
          <p:cNvPr id="7" name="Picture 2">
            <a:extLst>
              <a:ext uri="{FF2B5EF4-FFF2-40B4-BE49-F238E27FC236}">
                <a16:creationId xmlns:a16="http://schemas.microsoft.com/office/drawing/2014/main" id="{F2C79225-3675-863F-A341-482B6D390393}"/>
              </a:ext>
            </a:extLst>
          </p:cNvPr>
          <p:cNvPicPr>
            <a:picLocks noChangeAspect="1"/>
          </p:cNvPicPr>
          <p:nvPr/>
        </p:nvPicPr>
        <p:blipFill>
          <a:blip r:embed="rId5"/>
          <a:stretch>
            <a:fillRect/>
          </a:stretch>
        </p:blipFill>
        <p:spPr>
          <a:xfrm>
            <a:off x="9589464" y="4234648"/>
            <a:ext cx="1803425" cy="1891831"/>
          </a:xfrm>
          <a:prstGeom prst="rect">
            <a:avLst/>
          </a:prstGeom>
          <a:ln>
            <a:solidFill>
              <a:schemeClr val="accent1"/>
            </a:solidFill>
          </a:ln>
        </p:spPr>
      </p:pic>
      <p:sp>
        <p:nvSpPr>
          <p:cNvPr id="8" name="Date Placeholder 1">
            <a:extLst>
              <a:ext uri="{FF2B5EF4-FFF2-40B4-BE49-F238E27FC236}">
                <a16:creationId xmlns:a16="http://schemas.microsoft.com/office/drawing/2014/main" id="{6060F18A-100E-6F92-7806-629505504BFE}"/>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From Insight to Actions</a:t>
            </a:r>
          </a:p>
        </p:txBody>
      </p:sp>
      <p:sp>
        <p:nvSpPr>
          <p:cNvPr id="3" name="Text Placeholder 2"/>
          <p:cNvSpPr>
            <a:spLocks noGrp="1"/>
          </p:cNvSpPr>
          <p:nvPr>
            <p:ph type="body" sz="quarter" idx="10"/>
          </p:nvPr>
        </p:nvSpPr>
        <p:spPr/>
        <p:txBody>
          <a:bodyPr/>
          <a:lstStyle/>
          <a:p>
            <a:pPr marL="0" indent="0">
              <a:spcBef>
                <a:spcPts val="400"/>
              </a:spcBef>
              <a:buNone/>
            </a:pPr>
            <a:r>
              <a:rPr lang="en-US" b="0" dirty="0"/>
              <a:t>Seamless connection with Pricefx Copilot or Agents</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b="1" dirty="0">
                <a:solidFill>
                  <a:srgbClr val="517927"/>
                </a:solidFill>
              </a:rPr>
              <a:t>Pricing opportunity dashboard</a:t>
            </a:r>
          </a:p>
          <a:p>
            <a:pPr>
              <a:spcBef>
                <a:spcPts val="400"/>
              </a:spcBef>
            </a:pPr>
            <a:r>
              <a:rPr lang="en-US" sz="1700" b="0" dirty="0"/>
              <a:t>Spot opportunities to increase prices, cross-sell, or optimize</a:t>
            </a:r>
          </a:p>
          <a:p>
            <a:pPr>
              <a:spcBef>
                <a:spcPts val="400"/>
              </a:spcBef>
            </a:pPr>
            <a:r>
              <a:rPr lang="en-US" sz="1700" b="0" dirty="0"/>
              <a:t>Guide sales to high-impact areas</a:t>
            </a:r>
          </a:p>
          <a:p>
            <a:pPr marL="0" indent="0">
              <a:spcBef>
                <a:spcPts val="1000"/>
              </a:spcBef>
              <a:buNone/>
            </a:pPr>
            <a:r>
              <a:rPr lang="en-US" b="1" dirty="0">
                <a:solidFill>
                  <a:schemeClr val="tx1"/>
                </a:solidFill>
              </a:rPr>
              <a:t>Copilot-ready dashboards</a:t>
            </a:r>
          </a:p>
          <a:p>
            <a:pPr>
              <a:spcBef>
                <a:spcPts val="400"/>
              </a:spcBef>
            </a:pPr>
            <a:r>
              <a:rPr lang="en-US" sz="1700" b="0" dirty="0"/>
              <a:t>Structured to support Copilot recommendations</a:t>
            </a:r>
          </a:p>
          <a:p>
            <a:pPr>
              <a:spcBef>
                <a:spcPts val="400"/>
              </a:spcBef>
            </a:pPr>
            <a:r>
              <a:rPr lang="en-US" sz="1700" b="0" dirty="0"/>
              <a:t>Suggest next actions based on real-time insights — helping you act faster and with more confidence</a:t>
            </a:r>
          </a:p>
          <a:p>
            <a:pPr marL="0" indent="0">
              <a:spcBef>
                <a:spcPts val="1000"/>
              </a:spcBef>
              <a:buNone/>
            </a:pPr>
            <a:r>
              <a:rPr lang="en-US" b="1" dirty="0">
                <a:solidFill>
                  <a:srgbClr val="517927"/>
                </a:solidFill>
              </a:rPr>
              <a:t>Integrated with Agents</a:t>
            </a:r>
          </a:p>
          <a:p>
            <a:pPr>
              <a:spcBef>
                <a:spcPts val="400"/>
              </a:spcBef>
            </a:pPr>
            <a:r>
              <a:rPr lang="en-US" sz="1700" b="0" dirty="0"/>
              <a:t>Trigger actions directly from dashboards using Pricefx Agents </a:t>
            </a:r>
          </a:p>
          <a:p>
            <a:pPr>
              <a:spcBef>
                <a:spcPts val="400"/>
              </a:spcBef>
            </a:pPr>
            <a:r>
              <a:rPr lang="en-US" sz="1700" b="0" dirty="0"/>
              <a:t>Ensure insights leads to measurable outcomes</a:t>
            </a:r>
          </a:p>
        </p:txBody>
      </p:sp>
      <p:pic>
        <p:nvPicPr>
          <p:cNvPr id="5" name="Picture 1">
            <a:extLst>
              <a:ext uri="{FF2B5EF4-FFF2-40B4-BE49-F238E27FC236}">
                <a16:creationId xmlns:a16="http://schemas.microsoft.com/office/drawing/2014/main" id="{BFC3BC6E-E149-8E15-CAEB-DFA14642CE6E}"/>
              </a:ext>
            </a:extLst>
          </p:cNvPr>
          <p:cNvPicPr>
            <a:picLocks noChangeAspect="1"/>
          </p:cNvPicPr>
          <p:nvPr/>
        </p:nvPicPr>
        <p:blipFill>
          <a:blip r:embed="rId2"/>
          <a:stretch>
            <a:fillRect/>
          </a:stretch>
        </p:blipFill>
        <p:spPr>
          <a:xfrm>
            <a:off x="6882378" y="4044417"/>
            <a:ext cx="4706366" cy="2082062"/>
          </a:xfrm>
          <a:prstGeom prst="rect">
            <a:avLst/>
          </a:prstGeom>
          <a:ln>
            <a:solidFill>
              <a:schemeClr val="accent1"/>
            </a:solidFill>
          </a:ln>
        </p:spPr>
      </p:pic>
      <p:pic>
        <p:nvPicPr>
          <p:cNvPr id="6" name="Picture 2">
            <a:extLst>
              <a:ext uri="{FF2B5EF4-FFF2-40B4-BE49-F238E27FC236}">
                <a16:creationId xmlns:a16="http://schemas.microsoft.com/office/drawing/2014/main" id="{FBB6A939-8ED9-3D12-3BA7-4C1FF969733E}"/>
              </a:ext>
            </a:extLst>
          </p:cNvPr>
          <p:cNvPicPr>
            <a:picLocks noChangeAspect="1"/>
          </p:cNvPicPr>
          <p:nvPr/>
        </p:nvPicPr>
        <p:blipFill>
          <a:blip r:embed="rId3"/>
          <a:stretch>
            <a:fillRect/>
          </a:stretch>
        </p:blipFill>
        <p:spPr>
          <a:xfrm>
            <a:off x="6562094" y="1874519"/>
            <a:ext cx="3969003" cy="1878996"/>
          </a:xfrm>
          <a:prstGeom prst="rect">
            <a:avLst/>
          </a:prstGeom>
        </p:spPr>
      </p:pic>
      <p:sp>
        <p:nvSpPr>
          <p:cNvPr id="7" name="Date Placeholder 1">
            <a:extLst>
              <a:ext uri="{FF2B5EF4-FFF2-40B4-BE49-F238E27FC236}">
                <a16:creationId xmlns:a16="http://schemas.microsoft.com/office/drawing/2014/main" id="{D792C9D1-9A7D-0E59-BE9E-59C3032583E2}"/>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Import Manager</a:t>
            </a:r>
          </a:p>
        </p:txBody>
      </p:sp>
      <p:sp>
        <p:nvSpPr>
          <p:cNvPr id="3" name="Date Placeholder 2">
            <a:extLst>
              <a:ext uri="{FF2B5EF4-FFF2-40B4-BE49-F238E27FC236}">
                <a16:creationId xmlns:a16="http://schemas.microsoft.com/office/drawing/2014/main" id="{07AA5F85-6C05-B734-E936-484DB89EC877}"/>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Import Manager</a:t>
            </a:r>
          </a:p>
        </p:txBody>
      </p:sp>
      <p:sp>
        <p:nvSpPr>
          <p:cNvPr id="4" name="Text Placeholder 3"/>
          <p:cNvSpPr>
            <a:spLocks noGrp="1"/>
          </p:cNvSpPr>
          <p:nvPr>
            <p:ph type="body" sz="quarter" idx="12"/>
          </p:nvPr>
        </p:nvSpPr>
        <p:spPr>
          <a:xfrm>
            <a:off x="6089904" y="1632030"/>
            <a:ext cx="5458968" cy="4151597"/>
          </a:xfrm>
        </p:spPr>
        <p:txBody>
          <a:bodyPr/>
          <a:lstStyle/>
          <a:p>
            <a:pPr marL="0" indent="0">
              <a:lnSpc>
                <a:spcPct val="100000"/>
              </a:lnSpc>
              <a:spcBef>
                <a:spcPts val="0"/>
              </a:spcBef>
              <a:buNone/>
            </a:pPr>
            <a:r>
              <a:rPr lang="en-US" b="1" dirty="0">
                <a:solidFill>
                  <a:schemeClr val="accent3"/>
                </a:solidFill>
              </a:rPr>
              <a:t>Enhance data management </a:t>
            </a:r>
          </a:p>
          <a:p>
            <a:pPr marL="0" indent="0">
              <a:lnSpc>
                <a:spcPct val="100000"/>
              </a:lnSpc>
              <a:spcBef>
                <a:spcPts val="200"/>
              </a:spcBef>
              <a:buNone/>
            </a:pPr>
            <a:r>
              <a:rPr lang="en-US" b="0" dirty="0"/>
              <a:t>Benefit from a simpler, more intuitive way to manage data in Pricefx. Export, import, or update directly within the application as an alternative to the Pricefx Excel Client</a:t>
            </a:r>
          </a:p>
          <a:p>
            <a:pPr marL="0" indent="0">
              <a:lnSpc>
                <a:spcPct val="100000"/>
              </a:lnSpc>
              <a:spcBef>
                <a:spcPts val="1000"/>
              </a:spcBef>
              <a:buNone/>
            </a:pPr>
            <a:r>
              <a:rPr lang="en-US" b="1" dirty="0">
                <a:solidFill>
                  <a:schemeClr val="accent3"/>
                </a:solidFill>
              </a:rPr>
              <a:t>Import data across the application</a:t>
            </a:r>
          </a:p>
          <a:p>
            <a:pPr marL="0" indent="0">
              <a:lnSpc>
                <a:spcPct val="100000"/>
              </a:lnSpc>
              <a:spcBef>
                <a:spcPts val="200"/>
              </a:spcBef>
              <a:buNone/>
            </a:pPr>
            <a:r>
              <a:rPr lang="en-US" b="0" dirty="0"/>
              <a:t>Available for Price Lists or Live Price Grids data, Customer and Seller Master Data and Extensions, Products and Product Extensions without needing to open additional tools for a better experience</a:t>
            </a:r>
          </a:p>
          <a:p>
            <a:pPr marL="0" indent="0">
              <a:lnSpc>
                <a:spcPct val="100000"/>
              </a:lnSpc>
              <a:spcBef>
                <a:spcPts val="200"/>
              </a:spcBef>
              <a:buNone/>
            </a:pPr>
            <a:r>
              <a:rPr lang="en-US" b="0" dirty="0"/>
              <a:t>Now also available for Company Parameters, Manual Price List, Competition Data, Bill of Material, and Product Reference. Handle advanced datasets with ease.</a:t>
            </a:r>
          </a:p>
        </p:txBody>
      </p:sp>
      <p:sp>
        <p:nvSpPr>
          <p:cNvPr id="5" name="TextBox 4"/>
          <p:cNvSpPr txBox="1"/>
          <p:nvPr/>
        </p:nvSpPr>
        <p:spPr>
          <a:xfrm>
            <a:off x="1321250" y="1968242"/>
            <a:ext cx="3758300" cy="492443"/>
          </a:xfrm>
          <a:prstGeom prst="rect">
            <a:avLst/>
          </a:prstGeom>
          <a:noFill/>
        </p:spPr>
        <p:txBody>
          <a:bodyPr wrap="square" lIns="0" tIns="0" rIns="0" bIns="0">
            <a:spAutoFit/>
          </a:bodyPr>
          <a:lstStyle/>
          <a:p>
            <a:pPr marL="0" indent="0" algn="ctr">
              <a:spcBef>
                <a:spcPts val="0"/>
              </a:spcBef>
              <a:buNone/>
            </a:pPr>
            <a:r>
              <a:rPr lang="en-US" sz="1600" b="1" dirty="0">
                <a:solidFill>
                  <a:schemeClr val="accent3"/>
                </a:solidFill>
              </a:rPr>
              <a:t>Now available for advanced datasets such as company parameters</a:t>
            </a:r>
          </a:p>
        </p:txBody>
      </p:sp>
      <p:pic>
        <p:nvPicPr>
          <p:cNvPr id="3" name="Picture 3">
            <a:extLst>
              <a:ext uri="{FF2B5EF4-FFF2-40B4-BE49-F238E27FC236}">
                <a16:creationId xmlns:a16="http://schemas.microsoft.com/office/drawing/2014/main" id="{90A90863-ECC4-B019-0318-3FDDF40800BE}"/>
              </a:ext>
            </a:extLst>
          </p:cNvPr>
          <p:cNvPicPr>
            <a:picLocks noChangeAspect="1"/>
          </p:cNvPicPr>
          <p:nvPr/>
        </p:nvPicPr>
        <p:blipFill>
          <a:blip r:embed="rId2"/>
          <a:stretch>
            <a:fillRect/>
          </a:stretch>
        </p:blipFill>
        <p:spPr>
          <a:xfrm>
            <a:off x="640080" y="3040332"/>
            <a:ext cx="5120640" cy="2743295"/>
          </a:xfrm>
          <a:prstGeom prst="rect">
            <a:avLst/>
          </a:prstGeom>
        </p:spPr>
      </p:pic>
      <p:sp>
        <p:nvSpPr>
          <p:cNvPr id="6" name="Date Placeholder 2">
            <a:extLst>
              <a:ext uri="{FF2B5EF4-FFF2-40B4-BE49-F238E27FC236}">
                <a16:creationId xmlns:a16="http://schemas.microsoft.com/office/drawing/2014/main" id="{90F3A7EA-9B1C-5056-FF24-0686A69F0690}"/>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3500" b="0" dirty="0"/>
              <a:t>Comprehensive Capabilities of Import Manager</a:t>
            </a:r>
          </a:p>
        </p:txBody>
      </p:sp>
      <p:sp>
        <p:nvSpPr>
          <p:cNvPr id="3" name="Text Placeholder 2"/>
          <p:cNvSpPr>
            <a:spLocks noGrp="1"/>
          </p:cNvSpPr>
          <p:nvPr>
            <p:ph type="body" sz="quarter" idx="10"/>
          </p:nvPr>
        </p:nvSpPr>
        <p:spPr/>
        <p:txBody>
          <a:bodyPr/>
          <a:lstStyle/>
          <a:p>
            <a:pPr marL="0" indent="0">
              <a:spcBef>
                <a:spcPts val="400"/>
              </a:spcBef>
              <a:buNone/>
            </a:pPr>
            <a:r>
              <a:rPr lang="en-US" b="0" dirty="0"/>
              <a:t>Work with data in a new way </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chemeClr val="tx1"/>
                </a:solidFill>
              </a:rPr>
              <a:t>In-app data management</a:t>
            </a:r>
            <a:endParaRPr lang="en-US" b="1" dirty="0">
              <a:solidFill>
                <a:schemeClr val="tx1"/>
              </a:solidFill>
            </a:endParaRPr>
          </a:p>
          <a:p>
            <a:pPr>
              <a:spcBef>
                <a:spcPts val="0"/>
              </a:spcBef>
            </a:pPr>
            <a:r>
              <a:rPr lang="en-US" sz="1800" b="0" dirty="0"/>
              <a:t>Easily export, import, and modify data in the familiar Excel way with the in-app tool</a:t>
            </a:r>
          </a:p>
          <a:p>
            <a:pPr marL="0" indent="0">
              <a:spcBef>
                <a:spcPts val="400"/>
              </a:spcBef>
              <a:buNone/>
            </a:pPr>
            <a:r>
              <a:rPr lang="en-US" sz="1800" b="1" dirty="0">
                <a:solidFill>
                  <a:schemeClr val="tx1"/>
                </a:solidFill>
              </a:rPr>
              <a:t>Export and edit with ease</a:t>
            </a:r>
            <a:endParaRPr lang="en-US" b="1" dirty="0">
              <a:solidFill>
                <a:schemeClr val="tx1"/>
              </a:solidFill>
            </a:endParaRPr>
          </a:p>
          <a:p>
            <a:pPr>
              <a:spcBef>
                <a:spcPts val="400"/>
              </a:spcBef>
            </a:pPr>
            <a:r>
              <a:rPr lang="en-US" sz="1800" b="0" dirty="0"/>
              <a:t>Export data, edit it in Excel, and upload it back to Pricefx</a:t>
            </a:r>
          </a:p>
          <a:p>
            <a:pPr marL="0" indent="0">
              <a:spcBef>
                <a:spcPts val="400"/>
              </a:spcBef>
              <a:buNone/>
            </a:pPr>
            <a:r>
              <a:rPr lang="en-US" sz="1800" b="1" dirty="0">
                <a:solidFill>
                  <a:schemeClr val="tx1"/>
                </a:solidFill>
              </a:rPr>
              <a:t>Build workflows that fit your data tables</a:t>
            </a:r>
            <a:endParaRPr lang="en-US" b="1" dirty="0">
              <a:solidFill>
                <a:schemeClr val="tx1"/>
              </a:solidFill>
            </a:endParaRPr>
          </a:p>
          <a:p>
            <a:pPr>
              <a:spcBef>
                <a:spcPts val="400"/>
              </a:spcBef>
            </a:pPr>
            <a:r>
              <a:rPr lang="en-US" sz="1800" b="0" dirty="0"/>
              <a:t>Set up specific processes for each data entity and gain better control over your business logic</a:t>
            </a:r>
          </a:p>
          <a:p>
            <a:pPr marL="0" indent="0">
              <a:spcBef>
                <a:spcPts val="400"/>
              </a:spcBef>
              <a:buNone/>
            </a:pPr>
            <a:r>
              <a:rPr lang="en-US" sz="1800" b="1" dirty="0">
                <a:solidFill>
                  <a:schemeClr val="tx1"/>
                </a:solidFill>
              </a:rPr>
              <a:t>Designed to replace the Excel client</a:t>
            </a:r>
            <a:endParaRPr lang="en-US" b="1" dirty="0">
              <a:solidFill>
                <a:schemeClr val="tx1"/>
              </a:solidFill>
            </a:endParaRPr>
          </a:p>
          <a:p>
            <a:pPr>
              <a:spcBef>
                <a:spcPts val="400"/>
              </a:spcBef>
            </a:pPr>
            <a:r>
              <a:rPr lang="en-US" sz="1800" b="0" dirty="0"/>
              <a:t>Import manager is the modern alternative to the Excel client, which is planned to reach end of life in June 2026</a:t>
            </a:r>
          </a:p>
        </p:txBody>
      </p:sp>
      <p:pic>
        <p:nvPicPr>
          <p:cNvPr id="5" name="Picture 2">
            <a:extLst>
              <a:ext uri="{FF2B5EF4-FFF2-40B4-BE49-F238E27FC236}">
                <a16:creationId xmlns:a16="http://schemas.microsoft.com/office/drawing/2014/main" id="{E79E119F-7B7F-B6A2-2B24-A0466ED3CB17}"/>
              </a:ext>
            </a:extLst>
          </p:cNvPr>
          <p:cNvPicPr>
            <a:picLocks noChangeAspect="1"/>
          </p:cNvPicPr>
          <p:nvPr/>
        </p:nvPicPr>
        <p:blipFill>
          <a:blip r:embed="rId2"/>
          <a:stretch>
            <a:fillRect/>
          </a:stretch>
        </p:blipFill>
        <p:spPr>
          <a:xfrm>
            <a:off x="6355080" y="2538210"/>
            <a:ext cx="5440679" cy="2924578"/>
          </a:xfrm>
          <a:prstGeom prst="rect">
            <a:avLst/>
          </a:prstGeom>
          <a:ln>
            <a:solidFill>
              <a:schemeClr val="accent1"/>
            </a:solidFill>
          </a:ln>
        </p:spPr>
      </p:pic>
      <p:sp>
        <p:nvSpPr>
          <p:cNvPr id="6" name="Date Placeholder 1">
            <a:extLst>
              <a:ext uri="{FF2B5EF4-FFF2-40B4-BE49-F238E27FC236}">
                <a16:creationId xmlns:a16="http://schemas.microsoft.com/office/drawing/2014/main" id="{3697D128-1385-8ACE-D3DD-83381511C22C}"/>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3500" b="0" dirty="0"/>
              <a:t>Comprehensive Capabilities of Import Manager</a:t>
            </a:r>
          </a:p>
        </p:txBody>
      </p:sp>
      <p:sp>
        <p:nvSpPr>
          <p:cNvPr id="3" name="Text Placeholder 2"/>
          <p:cNvSpPr>
            <a:spLocks noGrp="1"/>
          </p:cNvSpPr>
          <p:nvPr>
            <p:ph type="body" sz="quarter" idx="10"/>
          </p:nvPr>
        </p:nvSpPr>
        <p:spPr/>
        <p:txBody>
          <a:bodyPr/>
          <a:lstStyle/>
          <a:p>
            <a:pPr marL="0" indent="0">
              <a:spcBef>
                <a:spcPts val="400"/>
              </a:spcBef>
              <a:buNone/>
            </a:pPr>
            <a:r>
              <a:rPr lang="en-US" b="0" dirty="0"/>
              <a:t>Take Control of Your Data Imports</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chemeClr val="tx1"/>
                </a:solidFill>
              </a:rPr>
              <a:t>Approval workflow integration</a:t>
            </a:r>
          </a:p>
          <a:p>
            <a:pPr>
              <a:spcBef>
                <a:spcPts val="0"/>
              </a:spcBef>
            </a:pPr>
            <a:r>
              <a:rPr lang="en-US" sz="1800" b="0" dirty="0"/>
              <a:t>Ensure all imports are subject to approval through approval workflows</a:t>
            </a:r>
          </a:p>
          <a:p>
            <a:pPr marL="0" indent="0">
              <a:spcBef>
                <a:spcPts val="400"/>
              </a:spcBef>
              <a:buNone/>
            </a:pPr>
            <a:r>
              <a:rPr lang="en-US" sz="1800" b="1" dirty="0">
                <a:solidFill>
                  <a:schemeClr val="tx1"/>
                </a:solidFill>
              </a:rPr>
              <a:t>Controlled data manipulation</a:t>
            </a:r>
            <a:endParaRPr lang="en-US" b="1" dirty="0">
              <a:solidFill>
                <a:schemeClr val="tx1"/>
              </a:solidFill>
            </a:endParaRPr>
          </a:p>
          <a:p>
            <a:pPr>
              <a:spcBef>
                <a:spcPts val="400"/>
              </a:spcBef>
            </a:pPr>
            <a:r>
              <a:rPr lang="en-US" sz="1800" b="0" dirty="0"/>
              <a:t>Review changes after import to identify mismatched rows before applying. Make bulk changes directly in the app without prior need for configuration</a:t>
            </a:r>
          </a:p>
          <a:p>
            <a:pPr marL="0" indent="0">
              <a:spcBef>
                <a:spcPts val="400"/>
              </a:spcBef>
              <a:buNone/>
            </a:pPr>
            <a:r>
              <a:rPr lang="en-US" sz="1800" b="1" dirty="0">
                <a:solidFill>
                  <a:schemeClr val="tx1"/>
                </a:solidFill>
              </a:rPr>
              <a:t>Company parameters support</a:t>
            </a:r>
          </a:p>
          <a:p>
            <a:pPr>
              <a:spcBef>
                <a:spcPts val="400"/>
              </a:spcBef>
            </a:pPr>
            <a:r>
              <a:rPr lang="en-US" sz="1800" b="0" dirty="0"/>
              <a:t>They can now be imported using the same model and validation steps as other data types</a:t>
            </a:r>
          </a:p>
          <a:p>
            <a:pPr marL="0" indent="0">
              <a:spcBef>
                <a:spcPts val="400"/>
              </a:spcBef>
              <a:buNone/>
            </a:pPr>
            <a:r>
              <a:rPr lang="en-US" sz="1800" b="1" dirty="0">
                <a:solidFill>
                  <a:schemeClr val="tx1"/>
                </a:solidFill>
              </a:rPr>
              <a:t>Bulk editing in validation screen</a:t>
            </a:r>
            <a:endParaRPr lang="en-US" b="1" dirty="0">
              <a:solidFill>
                <a:schemeClr val="tx1"/>
              </a:solidFill>
            </a:endParaRPr>
          </a:p>
          <a:p>
            <a:pPr>
              <a:spcBef>
                <a:spcPts val="400"/>
              </a:spcBef>
            </a:pPr>
            <a:r>
              <a:rPr lang="en-US" sz="1800" b="0" dirty="0"/>
              <a:t>Make mass edits and deletions directly within the import validation screen</a:t>
            </a:r>
          </a:p>
        </p:txBody>
      </p:sp>
      <p:pic>
        <p:nvPicPr>
          <p:cNvPr id="5" name="Picture 4" descr="A screenshot of a computer&#10;&#10;AI-generated content may be incorrect.">
            <a:extLst>
              <a:ext uri="{FF2B5EF4-FFF2-40B4-BE49-F238E27FC236}">
                <a16:creationId xmlns:a16="http://schemas.microsoft.com/office/drawing/2014/main" id="{D576BE8C-8CDA-B351-23EE-4E396A414019}"/>
              </a:ext>
            </a:extLst>
          </p:cNvPr>
          <p:cNvPicPr>
            <a:picLocks noChangeAspect="1"/>
          </p:cNvPicPr>
          <p:nvPr/>
        </p:nvPicPr>
        <p:blipFill>
          <a:blip r:embed="rId2"/>
          <a:stretch>
            <a:fillRect/>
          </a:stretch>
        </p:blipFill>
        <p:spPr>
          <a:xfrm>
            <a:off x="6355080" y="2647829"/>
            <a:ext cx="5440680" cy="2705341"/>
          </a:xfrm>
          <a:prstGeom prst="rect">
            <a:avLst/>
          </a:prstGeom>
          <a:ln>
            <a:solidFill>
              <a:schemeClr val="accent1"/>
            </a:solidFill>
          </a:ln>
        </p:spPr>
      </p:pic>
      <p:sp>
        <p:nvSpPr>
          <p:cNvPr id="6" name="Date Placeholder 1">
            <a:extLst>
              <a:ext uri="{FF2B5EF4-FFF2-40B4-BE49-F238E27FC236}">
                <a16:creationId xmlns:a16="http://schemas.microsoft.com/office/drawing/2014/main" id="{D7BCBDE8-D374-0A4F-D54D-418EBDE968B9}"/>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77" y="2148840"/>
            <a:ext cx="10908791" cy="2011680"/>
          </a:xfrm>
        </p:spPr>
        <p:txBody>
          <a:bodyPr/>
          <a:lstStyle/>
          <a:p>
            <a:pPr marL="0" indent="0">
              <a:spcBef>
                <a:spcPts val="0"/>
              </a:spcBef>
              <a:buNone/>
            </a:pPr>
            <a:r>
              <a:rPr lang="en-US" b="0" dirty="0"/>
              <a:t>Platform </a:t>
            </a:r>
            <a:r>
              <a:rPr lang="en-US" dirty="0"/>
              <a:t>M</a:t>
            </a:r>
            <a:r>
              <a:rPr lang="en-US" b="0" dirty="0"/>
              <a:t>anagement</a:t>
            </a:r>
          </a:p>
          <a:p>
            <a:pPr marL="0" indent="0">
              <a:spcBef>
                <a:spcPts val="0"/>
              </a:spcBef>
              <a:buNone/>
            </a:pPr>
            <a:r>
              <a:rPr lang="en-US" b="0" dirty="0"/>
              <a:t>Improvements</a:t>
            </a:r>
          </a:p>
        </p:txBody>
      </p:sp>
      <p:sp>
        <p:nvSpPr>
          <p:cNvPr id="3" name="Date Placeholder 2">
            <a:extLst>
              <a:ext uri="{FF2B5EF4-FFF2-40B4-BE49-F238E27FC236}">
                <a16:creationId xmlns:a16="http://schemas.microsoft.com/office/drawing/2014/main" id="{0AB97FEC-8DA1-00E5-045A-7C8BBFF87B6F}"/>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500" b="0" dirty="0"/>
              <a:t>Platform Management Improvements</a:t>
            </a:r>
          </a:p>
        </p:txBody>
      </p:sp>
      <p:sp>
        <p:nvSpPr>
          <p:cNvPr id="4" name="Text Placeholder 3"/>
          <p:cNvSpPr>
            <a:spLocks noGrp="1"/>
          </p:cNvSpPr>
          <p:nvPr>
            <p:ph type="body" sz="quarter" idx="12"/>
          </p:nvPr>
        </p:nvSpPr>
        <p:spPr>
          <a:xfrm>
            <a:off x="6089904" y="2181905"/>
            <a:ext cx="5458968" cy="3761695"/>
          </a:xfrm>
        </p:spPr>
        <p:txBody>
          <a:bodyPr/>
          <a:lstStyle/>
          <a:p>
            <a:pPr marL="0" indent="0">
              <a:lnSpc>
                <a:spcPct val="100000"/>
              </a:lnSpc>
              <a:spcBef>
                <a:spcPts val="0"/>
              </a:spcBef>
              <a:buNone/>
            </a:pPr>
            <a:r>
              <a:rPr lang="en-US" b="1" dirty="0">
                <a:solidFill>
                  <a:schemeClr val="accent3"/>
                </a:solidFill>
              </a:rPr>
              <a:t>Enhanced low / no code integrations</a:t>
            </a:r>
          </a:p>
          <a:p>
            <a:pPr marL="0" indent="0">
              <a:lnSpc>
                <a:spcPct val="100000"/>
              </a:lnSpc>
              <a:spcBef>
                <a:spcPts val="200"/>
              </a:spcBef>
              <a:buNone/>
            </a:pPr>
            <a:r>
              <a:rPr lang="en-US" b="0" dirty="0"/>
              <a:t>Setup regular data uploads / exports without technical skills, now with improved monitoring and expert options (custom export names, multiple files export, scheduling, notifications)</a:t>
            </a:r>
          </a:p>
          <a:p>
            <a:pPr marL="0" indent="0">
              <a:lnSpc>
                <a:spcPct val="100000"/>
              </a:lnSpc>
              <a:spcBef>
                <a:spcPts val="1000"/>
              </a:spcBef>
              <a:buNone/>
            </a:pPr>
            <a:r>
              <a:rPr lang="en-US" b="1" dirty="0">
                <a:solidFill>
                  <a:schemeClr val="accent3"/>
                </a:solidFill>
              </a:rPr>
              <a:t>Enhanced event orchestration</a:t>
            </a:r>
          </a:p>
          <a:p>
            <a:pPr marL="0" indent="0">
              <a:lnSpc>
                <a:spcPct val="100000"/>
              </a:lnSpc>
              <a:spcBef>
                <a:spcPts val="200"/>
              </a:spcBef>
              <a:buNone/>
            </a:pPr>
            <a:r>
              <a:rPr lang="en-US" b="0" dirty="0"/>
              <a:t>Stability improvements (now each customer has its own listener), new notification options, improvements to auditing</a:t>
            </a:r>
          </a:p>
          <a:p>
            <a:pPr marL="0" indent="0">
              <a:lnSpc>
                <a:spcPct val="100000"/>
              </a:lnSpc>
              <a:spcBef>
                <a:spcPts val="1000"/>
              </a:spcBef>
              <a:buNone/>
            </a:pPr>
            <a:r>
              <a:rPr lang="en-US" b="1" dirty="0">
                <a:solidFill>
                  <a:schemeClr val="accent3"/>
                </a:solidFill>
              </a:rPr>
              <a:t>Data validation</a:t>
            </a:r>
          </a:p>
          <a:p>
            <a:pPr marL="0" indent="0">
              <a:lnSpc>
                <a:spcPct val="100000"/>
              </a:lnSpc>
              <a:spcBef>
                <a:spcPts val="200"/>
              </a:spcBef>
              <a:buNone/>
            </a:pPr>
            <a:r>
              <a:rPr lang="en-US" b="0" dirty="0"/>
              <a:t>Options to validate uploaded data for selected Pricefx capabilities</a:t>
            </a:r>
          </a:p>
        </p:txBody>
      </p:sp>
      <p:pic>
        <p:nvPicPr>
          <p:cNvPr id="3" name="Obrázek 2">
            <a:extLst>
              <a:ext uri="{FF2B5EF4-FFF2-40B4-BE49-F238E27FC236}">
                <a16:creationId xmlns:a16="http://schemas.microsoft.com/office/drawing/2014/main" id="{FA65F2B1-AF0A-EDDA-E1BD-D4CE491C99F3}"/>
              </a:ext>
            </a:extLst>
          </p:cNvPr>
          <p:cNvPicPr>
            <a:picLocks noChangeAspect="1"/>
          </p:cNvPicPr>
          <p:nvPr/>
        </p:nvPicPr>
        <p:blipFill>
          <a:blip r:embed="rId2"/>
          <a:stretch>
            <a:fillRect/>
          </a:stretch>
        </p:blipFill>
        <p:spPr>
          <a:xfrm>
            <a:off x="788359" y="2057400"/>
            <a:ext cx="2847037" cy="3761695"/>
          </a:xfrm>
          <a:prstGeom prst="rect">
            <a:avLst/>
          </a:prstGeom>
          <a:ln>
            <a:noFill/>
          </a:ln>
        </p:spPr>
      </p:pic>
      <p:pic>
        <p:nvPicPr>
          <p:cNvPr id="5" name="Obrázek 3">
            <a:extLst>
              <a:ext uri="{FF2B5EF4-FFF2-40B4-BE49-F238E27FC236}">
                <a16:creationId xmlns:a16="http://schemas.microsoft.com/office/drawing/2014/main" id="{481A0139-D2D6-757A-57F0-81B1C2E06AA6}"/>
              </a:ext>
            </a:extLst>
          </p:cNvPr>
          <p:cNvPicPr>
            <a:picLocks noChangeAspect="1"/>
          </p:cNvPicPr>
          <p:nvPr/>
        </p:nvPicPr>
        <p:blipFill>
          <a:blip r:embed="rId3"/>
          <a:stretch>
            <a:fillRect/>
          </a:stretch>
        </p:blipFill>
        <p:spPr>
          <a:xfrm>
            <a:off x="3049999" y="2718759"/>
            <a:ext cx="2562441" cy="3224840"/>
          </a:xfrm>
          <a:prstGeom prst="rect">
            <a:avLst/>
          </a:prstGeom>
          <a:ln>
            <a:noFill/>
          </a:ln>
        </p:spPr>
      </p:pic>
      <p:sp>
        <p:nvSpPr>
          <p:cNvPr id="6" name="Date Placeholder 2">
            <a:extLst>
              <a:ext uri="{FF2B5EF4-FFF2-40B4-BE49-F238E27FC236}">
                <a16:creationId xmlns:a16="http://schemas.microsoft.com/office/drawing/2014/main" id="{020F2097-8A1B-0616-107B-C625F7C4C07A}"/>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Low / No </a:t>
            </a:r>
            <a:r>
              <a:rPr lang="en-US" dirty="0"/>
              <a:t>C</a:t>
            </a:r>
            <a:r>
              <a:rPr lang="en-US" b="0" dirty="0"/>
              <a:t>ode </a:t>
            </a:r>
            <a:r>
              <a:rPr lang="en-US" dirty="0"/>
              <a:t>I</a:t>
            </a:r>
            <a:r>
              <a:rPr lang="en-US" b="0" dirty="0"/>
              <a:t>ntegrations</a:t>
            </a:r>
          </a:p>
        </p:txBody>
      </p:sp>
      <p:sp>
        <p:nvSpPr>
          <p:cNvPr id="3" name="Date Placeholder 2">
            <a:extLst>
              <a:ext uri="{FF2B5EF4-FFF2-40B4-BE49-F238E27FC236}">
                <a16:creationId xmlns:a16="http://schemas.microsoft.com/office/drawing/2014/main" id="{5CF7407A-E873-B1F1-C1CD-2CA30AE576E6}"/>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200" b="0" dirty="0"/>
              <a:t>Low / No Code Integrations with Pricefx</a:t>
            </a:r>
          </a:p>
        </p:txBody>
      </p:sp>
      <p:sp>
        <p:nvSpPr>
          <p:cNvPr id="4" name="Text Placeholder 3"/>
          <p:cNvSpPr>
            <a:spLocks noGrp="1"/>
          </p:cNvSpPr>
          <p:nvPr>
            <p:ph type="body" sz="quarter" idx="12"/>
          </p:nvPr>
        </p:nvSpPr>
        <p:spPr>
          <a:xfrm>
            <a:off x="6089904" y="2057400"/>
            <a:ext cx="5458968" cy="3886199"/>
          </a:xfrm>
        </p:spPr>
        <p:txBody>
          <a:bodyPr/>
          <a:lstStyle/>
          <a:p>
            <a:pPr marL="0" indent="0">
              <a:lnSpc>
                <a:spcPct val="100000"/>
              </a:lnSpc>
              <a:spcBef>
                <a:spcPts val="0"/>
              </a:spcBef>
              <a:buNone/>
            </a:pPr>
            <a:r>
              <a:rPr lang="en-US" b="1" dirty="0">
                <a:solidFill>
                  <a:schemeClr val="accent3"/>
                </a:solidFill>
              </a:rPr>
              <a:t>Integrate data effortlessly</a:t>
            </a:r>
          </a:p>
          <a:p>
            <a:pPr marL="0" indent="0">
              <a:lnSpc>
                <a:spcPct val="100000"/>
              </a:lnSpc>
              <a:spcBef>
                <a:spcPts val="200"/>
              </a:spcBef>
              <a:buNone/>
            </a:pPr>
            <a:r>
              <a:rPr lang="en-US" b="0" dirty="0"/>
              <a:t>Enable seamless data integrations of Pricefx and other IT systems without advanced technical skills</a:t>
            </a:r>
          </a:p>
          <a:p>
            <a:pPr marL="0" indent="0">
              <a:lnSpc>
                <a:spcPct val="100000"/>
              </a:lnSpc>
              <a:spcBef>
                <a:spcPts val="1000"/>
              </a:spcBef>
              <a:buNone/>
            </a:pPr>
            <a:r>
              <a:rPr lang="en-US" b="1" dirty="0">
                <a:solidFill>
                  <a:schemeClr val="accent3"/>
                </a:solidFill>
              </a:rPr>
              <a:t>Automate uploads and exports</a:t>
            </a:r>
          </a:p>
          <a:p>
            <a:pPr marL="0" indent="0">
              <a:lnSpc>
                <a:spcPct val="100000"/>
              </a:lnSpc>
              <a:spcBef>
                <a:spcPts val="200"/>
              </a:spcBef>
              <a:buNone/>
            </a:pPr>
            <a:r>
              <a:rPr lang="en-US" b="0" dirty="0"/>
              <a:t>Quickly set up automated file-based uploads or exports in just a few simple steps</a:t>
            </a:r>
          </a:p>
          <a:p>
            <a:pPr marL="0" indent="0">
              <a:lnSpc>
                <a:spcPct val="100000"/>
              </a:lnSpc>
              <a:spcBef>
                <a:spcPts val="1000"/>
              </a:spcBef>
              <a:buNone/>
            </a:pPr>
            <a:r>
              <a:rPr lang="en-US" b="1" dirty="0">
                <a:solidFill>
                  <a:schemeClr val="accent3"/>
                </a:solidFill>
              </a:rPr>
              <a:t>Leverage advanced integration options</a:t>
            </a:r>
          </a:p>
          <a:p>
            <a:pPr marL="0" indent="0">
              <a:lnSpc>
                <a:spcPct val="100000"/>
              </a:lnSpc>
              <a:spcBef>
                <a:spcPts val="200"/>
              </a:spcBef>
              <a:buNone/>
            </a:pPr>
            <a:r>
              <a:rPr lang="en-US" b="0" dirty="0"/>
              <a:t>Utilize related options, such as SFTP connection management, data mapping, monitoring, archiving etc.</a:t>
            </a:r>
          </a:p>
          <a:p>
            <a:pPr marL="0" indent="0">
              <a:lnSpc>
                <a:spcPct val="100000"/>
              </a:lnSpc>
              <a:spcBef>
                <a:spcPts val="1000"/>
              </a:spcBef>
              <a:buNone/>
            </a:pPr>
            <a:r>
              <a:rPr lang="en-US" b="1" dirty="0">
                <a:solidFill>
                  <a:schemeClr val="accent3"/>
                </a:solidFill>
              </a:rPr>
              <a:t>Drive your self-sufficiency in Pricefx</a:t>
            </a:r>
          </a:p>
          <a:p>
            <a:pPr marL="0" indent="0">
              <a:lnSpc>
                <a:spcPct val="100000"/>
              </a:lnSpc>
              <a:spcBef>
                <a:spcPts val="200"/>
              </a:spcBef>
              <a:buNone/>
            </a:pPr>
            <a:r>
              <a:rPr lang="en-US" b="0" dirty="0"/>
              <a:t>Available in PlatformManager with other options enabling self-service for Pricefx platform management</a:t>
            </a:r>
          </a:p>
        </p:txBody>
      </p:sp>
      <p:pic>
        <p:nvPicPr>
          <p:cNvPr id="6" name="Obrázek 5">
            <a:extLst>
              <a:ext uri="{FF2B5EF4-FFF2-40B4-BE49-F238E27FC236}">
                <a16:creationId xmlns:a16="http://schemas.microsoft.com/office/drawing/2014/main" id="{C9D1DEAF-D3B1-79BD-0525-D09D1D7E613C}"/>
              </a:ext>
            </a:extLst>
          </p:cNvPr>
          <p:cNvPicPr>
            <a:picLocks noChangeAspect="1"/>
          </p:cNvPicPr>
          <p:nvPr/>
        </p:nvPicPr>
        <p:blipFill>
          <a:blip r:embed="rId2"/>
          <a:stretch>
            <a:fillRect/>
          </a:stretch>
        </p:blipFill>
        <p:spPr>
          <a:xfrm>
            <a:off x="886775" y="2057400"/>
            <a:ext cx="2609595" cy="3447971"/>
          </a:xfrm>
          <a:prstGeom prst="rect">
            <a:avLst/>
          </a:prstGeom>
        </p:spPr>
      </p:pic>
      <p:pic>
        <p:nvPicPr>
          <p:cNvPr id="1026" name="Picture 2">
            <a:extLst>
              <a:ext uri="{FF2B5EF4-FFF2-40B4-BE49-F238E27FC236}">
                <a16:creationId xmlns:a16="http://schemas.microsoft.com/office/drawing/2014/main" id="{E9A6CD66-B99D-C500-E3CD-45A0D54FA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7152" y="4858922"/>
            <a:ext cx="3676871" cy="1084677"/>
          </a:xfrm>
          <a:prstGeom prst="rect">
            <a:avLst/>
          </a:prstGeom>
          <a:noFill/>
          <a:extLst>
            <a:ext uri="{909E8E84-426E-40DD-AFC4-6F175D3DCCD1}">
              <a14:hiddenFill xmlns:a14="http://schemas.microsoft.com/office/drawing/2010/main">
                <a:solidFill>
                  <a:srgbClr val="FFFFFF"/>
                </a:solidFill>
              </a14:hiddenFill>
            </a:ext>
          </a:extLst>
        </p:spPr>
      </p:pic>
      <p:sp>
        <p:nvSpPr>
          <p:cNvPr id="3" name="Date Placeholder 2">
            <a:extLst>
              <a:ext uri="{FF2B5EF4-FFF2-40B4-BE49-F238E27FC236}">
                <a16:creationId xmlns:a16="http://schemas.microsoft.com/office/drawing/2014/main" id="{CA54A5B6-70DE-7E9A-FC74-8E1E5D7E55E3}"/>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What’s Coming with Black Cat 16</a:t>
            </a:r>
          </a:p>
        </p:txBody>
      </p:sp>
      <p:sp>
        <p:nvSpPr>
          <p:cNvPr id="3" name="Text Placeholder 2"/>
          <p:cNvSpPr>
            <a:spLocks noGrp="1"/>
          </p:cNvSpPr>
          <p:nvPr>
            <p:ph type="body" sz="quarter" idx="10"/>
          </p:nvPr>
        </p:nvSpPr>
        <p:spPr/>
        <p:txBody>
          <a:bodyPr/>
          <a:lstStyle/>
          <a:p>
            <a:pPr marL="0" indent="0">
              <a:spcBef>
                <a:spcPts val="400"/>
              </a:spcBef>
              <a:buNone/>
            </a:pPr>
            <a:r>
              <a:rPr lang="en-US" b="0" dirty="0"/>
              <a:t>Overview</a:t>
            </a:r>
          </a:p>
        </p:txBody>
      </p:sp>
      <p:sp>
        <p:nvSpPr>
          <p:cNvPr id="4" name="Text Placeholder 3"/>
          <p:cNvSpPr>
            <a:spLocks noGrp="1"/>
          </p:cNvSpPr>
          <p:nvPr>
            <p:ph type="body" sz="quarter" idx="11"/>
          </p:nvPr>
        </p:nvSpPr>
        <p:spPr>
          <a:xfrm>
            <a:off x="640078" y="2375125"/>
            <a:ext cx="5029200" cy="3611880"/>
          </a:xfrm>
        </p:spPr>
        <p:txBody>
          <a:bodyPr/>
          <a:lstStyle/>
          <a:p>
            <a:pPr marL="0" indent="0">
              <a:spcBef>
                <a:spcPts val="0"/>
              </a:spcBef>
              <a:spcAft>
                <a:spcPts val="200"/>
              </a:spcAft>
              <a:buNone/>
            </a:pPr>
            <a:r>
              <a:rPr lang="en-US" sz="1600" b="1" dirty="0">
                <a:solidFill>
                  <a:srgbClr val="517927"/>
                </a:solidFill>
              </a:rPr>
              <a:t>Pricefx Agents enhancements</a:t>
            </a:r>
          </a:p>
          <a:p>
            <a:pPr marL="0" indent="0">
              <a:spcBef>
                <a:spcPts val="200"/>
              </a:spcBef>
              <a:spcAft>
                <a:spcPts val="800"/>
              </a:spcAft>
              <a:buNone/>
            </a:pPr>
            <a:r>
              <a:rPr lang="en-US" sz="1400" b="0" dirty="0"/>
              <a:t>Leverage easy Agent creation through Pricefx Copilot, Agents’ Assessment dashboard, or self-service Agents’ deployment</a:t>
            </a:r>
          </a:p>
          <a:p>
            <a:pPr marL="0" indent="0">
              <a:spcBef>
                <a:spcPts val="1000"/>
              </a:spcBef>
              <a:spcAft>
                <a:spcPts val="200"/>
              </a:spcAft>
              <a:buNone/>
            </a:pPr>
            <a:r>
              <a:rPr lang="en-US" sz="1600" b="1" dirty="0">
                <a:solidFill>
                  <a:srgbClr val="517927"/>
                </a:solidFill>
              </a:rPr>
              <a:t>Win Rate</a:t>
            </a:r>
          </a:p>
          <a:p>
            <a:pPr marL="0" indent="0">
              <a:spcBef>
                <a:spcPts val="200"/>
              </a:spcBef>
              <a:spcAft>
                <a:spcPts val="800"/>
              </a:spcAft>
              <a:buNone/>
            </a:pPr>
            <a:r>
              <a:rPr lang="en-US" sz="1400" b="0" dirty="0"/>
              <a:t>Empower your price decisions with deal win-rate predictions based on recent quotes and get relevant deal-specific price recommendations.</a:t>
            </a:r>
          </a:p>
          <a:p>
            <a:pPr marL="0" indent="0">
              <a:spcBef>
                <a:spcPts val="1000"/>
              </a:spcBef>
              <a:spcAft>
                <a:spcPts val="200"/>
              </a:spcAft>
              <a:buNone/>
            </a:pPr>
            <a:r>
              <a:rPr lang="en-US" sz="1600" b="1" dirty="0">
                <a:solidFill>
                  <a:srgbClr val="517927"/>
                </a:solidFill>
              </a:rPr>
              <a:t>Pricing Insights dashboards</a:t>
            </a:r>
          </a:p>
          <a:p>
            <a:pPr marL="0" indent="0">
              <a:spcBef>
                <a:spcPts val="200"/>
              </a:spcBef>
              <a:spcAft>
                <a:spcPts val="800"/>
              </a:spcAft>
              <a:buNone/>
            </a:pPr>
            <a:r>
              <a:rPr lang="en-US" sz="1400" b="0" dirty="0"/>
              <a:t>Utilize Pricefx Copilot-powered set of dashboards for pricing professionals, including embedded AI Optimization models</a:t>
            </a:r>
          </a:p>
          <a:p>
            <a:pPr marL="0" indent="0">
              <a:spcBef>
                <a:spcPts val="1000"/>
              </a:spcBef>
              <a:spcAft>
                <a:spcPts val="200"/>
              </a:spcAft>
              <a:buNone/>
            </a:pPr>
            <a:r>
              <a:rPr lang="en-US" sz="1600" b="1" dirty="0">
                <a:solidFill>
                  <a:srgbClr val="517927"/>
                </a:solidFill>
              </a:rPr>
              <a:t>Self-service dashboards - preview</a:t>
            </a:r>
          </a:p>
          <a:p>
            <a:pPr marL="0" indent="0">
              <a:spcBef>
                <a:spcPts val="200"/>
              </a:spcBef>
              <a:spcAft>
                <a:spcPts val="800"/>
              </a:spcAft>
              <a:buNone/>
            </a:pPr>
            <a:r>
              <a:rPr lang="en-US" sz="1400" b="0" dirty="0"/>
              <a:t>Create dashboards that perfectly align with business views on data that matter to you, with intuitive setup and no coding</a:t>
            </a:r>
          </a:p>
        </p:txBody>
      </p:sp>
      <p:sp>
        <p:nvSpPr>
          <p:cNvPr id="5" name="Text Placeholder 4"/>
          <p:cNvSpPr>
            <a:spLocks noGrp="1"/>
          </p:cNvSpPr>
          <p:nvPr>
            <p:ph type="body" sz="quarter" idx="13"/>
          </p:nvPr>
        </p:nvSpPr>
        <p:spPr>
          <a:xfrm>
            <a:off x="6519983" y="2375125"/>
            <a:ext cx="5029200" cy="3611880"/>
          </a:xfrm>
        </p:spPr>
        <p:txBody>
          <a:bodyPr/>
          <a:lstStyle/>
          <a:p>
            <a:pPr marL="0" indent="0">
              <a:spcBef>
                <a:spcPts val="0"/>
              </a:spcBef>
              <a:spcAft>
                <a:spcPts val="200"/>
              </a:spcAft>
              <a:buNone/>
            </a:pPr>
            <a:r>
              <a:rPr lang="en-US" sz="1600" b="1" dirty="0">
                <a:solidFill>
                  <a:srgbClr val="517927"/>
                </a:solidFill>
              </a:rPr>
              <a:t>Import Manager</a:t>
            </a:r>
          </a:p>
          <a:p>
            <a:pPr marL="0" indent="0">
              <a:spcBef>
                <a:spcPts val="200"/>
              </a:spcBef>
              <a:spcAft>
                <a:spcPts val="800"/>
              </a:spcAft>
              <a:buNone/>
            </a:pPr>
            <a:r>
              <a:rPr lang="en-US" sz="1400" b="0" dirty="0"/>
              <a:t>Add, update and export data, including their validation, with the Excel Client alternative. New support for additional data types</a:t>
            </a:r>
          </a:p>
          <a:p>
            <a:pPr marL="0" indent="0">
              <a:spcBef>
                <a:spcPts val="1000"/>
              </a:spcBef>
              <a:spcAft>
                <a:spcPts val="200"/>
              </a:spcAft>
              <a:buNone/>
            </a:pPr>
            <a:r>
              <a:rPr lang="en-US" sz="1600" b="1" dirty="0">
                <a:solidFill>
                  <a:srgbClr val="517927"/>
                </a:solidFill>
              </a:rPr>
              <a:t>Platform management improvements</a:t>
            </a:r>
          </a:p>
          <a:p>
            <a:pPr marL="0" indent="0">
              <a:spcBef>
                <a:spcPts val="200"/>
              </a:spcBef>
              <a:spcAft>
                <a:spcPts val="800"/>
              </a:spcAft>
              <a:buNone/>
            </a:pPr>
            <a:r>
              <a:rPr lang="en-US" sz="1400" b="0" dirty="0"/>
              <a:t>Enhanced Low / No Code Integrations, improved event orchestration, and automated data validation for selected Pricefx capabilities</a:t>
            </a:r>
          </a:p>
          <a:p>
            <a:pPr marL="0" indent="0">
              <a:spcBef>
                <a:spcPts val="1000"/>
              </a:spcBef>
              <a:spcAft>
                <a:spcPts val="200"/>
              </a:spcAft>
              <a:buNone/>
            </a:pPr>
            <a:r>
              <a:rPr lang="en-US" sz="1600" b="1" dirty="0">
                <a:solidFill>
                  <a:srgbClr val="517927"/>
                </a:solidFill>
              </a:rPr>
              <a:t>Low / no code integrations</a:t>
            </a:r>
          </a:p>
          <a:p>
            <a:pPr marL="0" indent="0">
              <a:spcBef>
                <a:spcPts val="200"/>
              </a:spcBef>
              <a:spcAft>
                <a:spcPts val="800"/>
              </a:spcAft>
              <a:buNone/>
            </a:pPr>
            <a:r>
              <a:rPr lang="en-US" sz="1400" b="0" dirty="0"/>
              <a:t>Manage automated file-based data integrations (uploads / exports), now with improved monitoring and expert options</a:t>
            </a:r>
          </a:p>
        </p:txBody>
      </p:sp>
      <p:sp>
        <p:nvSpPr>
          <p:cNvPr id="6" name="Text Placeholder 5"/>
          <p:cNvSpPr>
            <a:spLocks noGrp="1"/>
          </p:cNvSpPr>
          <p:nvPr>
            <p:ph type="body" sz="quarter" idx="14"/>
          </p:nvPr>
        </p:nvSpPr>
        <p:spPr>
          <a:xfrm>
            <a:off x="640078" y="1826168"/>
            <a:ext cx="5029199" cy="558800"/>
          </a:xfrm>
        </p:spPr>
        <p:txBody>
          <a:bodyPr/>
          <a:lstStyle/>
          <a:p>
            <a:pPr marL="0" indent="0" algn="l">
              <a:spcBef>
                <a:spcPts val="400"/>
              </a:spcBef>
              <a:buNone/>
            </a:pPr>
            <a:r>
              <a:rPr lang="en-US" b="0" dirty="0"/>
              <a:t>Business</a:t>
            </a:r>
          </a:p>
        </p:txBody>
      </p:sp>
      <p:sp>
        <p:nvSpPr>
          <p:cNvPr id="7" name="Text Placeholder 6"/>
          <p:cNvSpPr>
            <a:spLocks noGrp="1"/>
          </p:cNvSpPr>
          <p:nvPr>
            <p:ph type="body" sz="quarter" idx="15"/>
          </p:nvPr>
        </p:nvSpPr>
        <p:spPr>
          <a:xfrm>
            <a:off x="6519983" y="1826168"/>
            <a:ext cx="5029192" cy="558800"/>
          </a:xfrm>
        </p:spPr>
        <p:txBody>
          <a:bodyPr/>
          <a:lstStyle/>
          <a:p>
            <a:pPr marL="0" indent="0" algn="l">
              <a:spcBef>
                <a:spcPts val="400"/>
              </a:spcBef>
              <a:buNone/>
            </a:pPr>
            <a:r>
              <a:rPr lang="en-US" b="0" dirty="0"/>
              <a:t>Technical / configuration</a:t>
            </a:r>
          </a:p>
        </p:txBody>
      </p:sp>
      <p:sp>
        <p:nvSpPr>
          <p:cNvPr id="8" name="Date Placeholder 1">
            <a:extLst>
              <a:ext uri="{FF2B5EF4-FFF2-40B4-BE49-F238E27FC236}">
                <a16:creationId xmlns:a16="http://schemas.microsoft.com/office/drawing/2014/main" id="{D0144FE2-2C1B-4CDE-6C66-045CB0F80446}"/>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600" b="0" dirty="0"/>
              <a:t>Integration Setup and Data Mapping</a:t>
            </a:r>
          </a:p>
        </p:txBody>
      </p:sp>
      <p:sp>
        <p:nvSpPr>
          <p:cNvPr id="3" name="Text Placeholder 2"/>
          <p:cNvSpPr>
            <a:spLocks noGrp="1"/>
          </p:cNvSpPr>
          <p:nvPr>
            <p:ph type="body" sz="quarter" idx="10"/>
          </p:nvPr>
        </p:nvSpPr>
        <p:spPr/>
        <p:txBody>
          <a:bodyPr/>
          <a:lstStyle/>
          <a:p>
            <a:pPr marL="0" indent="0">
              <a:spcBef>
                <a:spcPts val="400"/>
              </a:spcBef>
              <a:buNone/>
            </a:pPr>
            <a:r>
              <a:rPr lang="en-US" b="0" dirty="0"/>
              <a:t>Set the source and target destination of the data</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chemeClr val="tx1"/>
                </a:solidFill>
              </a:rPr>
              <a:t>SFTP management</a:t>
            </a:r>
            <a:endParaRPr lang="en-US" dirty="0">
              <a:solidFill>
                <a:schemeClr val="tx1"/>
              </a:solidFill>
            </a:endParaRPr>
          </a:p>
          <a:p>
            <a:pPr>
              <a:spcBef>
                <a:spcPts val="0"/>
              </a:spcBef>
            </a:pPr>
            <a:r>
              <a:rPr lang="en-US" sz="1800" b="0" dirty="0"/>
              <a:t>Quickly reuse or set up new SFTP connections to pinpoint external data locations</a:t>
            </a:r>
          </a:p>
          <a:p>
            <a:pPr marL="0" indent="0">
              <a:spcBef>
                <a:spcPts val="400"/>
              </a:spcBef>
              <a:buNone/>
            </a:pPr>
            <a:r>
              <a:rPr lang="en-US" sz="1800" b="1" dirty="0">
                <a:solidFill>
                  <a:schemeClr val="tx1"/>
                </a:solidFill>
              </a:rPr>
              <a:t>Data destination and purpose</a:t>
            </a:r>
            <a:endParaRPr lang="en-US" dirty="0">
              <a:solidFill>
                <a:schemeClr val="tx1"/>
              </a:solidFill>
            </a:endParaRPr>
          </a:p>
          <a:p>
            <a:pPr>
              <a:spcBef>
                <a:spcPts val="400"/>
              </a:spcBef>
            </a:pPr>
            <a:r>
              <a:rPr lang="en-US" sz="1800" b="0" dirty="0"/>
              <a:t>Accurately define target locations within Pricefx and specify data types (customers, products etc.)</a:t>
            </a:r>
          </a:p>
          <a:p>
            <a:pPr marL="0" indent="0">
              <a:spcBef>
                <a:spcPts val="400"/>
              </a:spcBef>
              <a:buNone/>
            </a:pPr>
            <a:r>
              <a:rPr lang="en-US" sz="1800" b="1" dirty="0">
                <a:solidFill>
                  <a:schemeClr val="tx1"/>
                </a:solidFill>
              </a:rPr>
              <a:t>Automated mapping recommendations</a:t>
            </a:r>
          </a:p>
          <a:p>
            <a:pPr>
              <a:spcBef>
                <a:spcPts val="400"/>
              </a:spcBef>
            </a:pPr>
            <a:r>
              <a:rPr lang="en-US" sz="1800" b="0" dirty="0"/>
              <a:t>Leverage automated recommendation for mapping source data to Pricefx data structures</a:t>
            </a:r>
          </a:p>
          <a:p>
            <a:pPr marL="0" indent="0">
              <a:spcBef>
                <a:spcPts val="400"/>
              </a:spcBef>
              <a:buNone/>
            </a:pPr>
            <a:r>
              <a:rPr lang="en-US" sz="1800" b="1" dirty="0">
                <a:solidFill>
                  <a:schemeClr val="tx1"/>
                </a:solidFill>
              </a:rPr>
              <a:t>Data mapping customization</a:t>
            </a:r>
          </a:p>
          <a:p>
            <a:pPr>
              <a:spcBef>
                <a:spcPts val="400"/>
              </a:spcBef>
            </a:pPr>
            <a:r>
              <a:rPr lang="en-US" sz="1800" b="0" dirty="0"/>
              <a:t>Easily adjust data mappings, add missing elements, or ignore unnecessary attributes</a:t>
            </a:r>
          </a:p>
        </p:txBody>
      </p:sp>
      <p:pic>
        <p:nvPicPr>
          <p:cNvPr id="5" name="Obrázek 1">
            <a:extLst>
              <a:ext uri="{FF2B5EF4-FFF2-40B4-BE49-F238E27FC236}">
                <a16:creationId xmlns:a16="http://schemas.microsoft.com/office/drawing/2014/main" id="{1B2B2FED-A82D-0A1F-70B0-DCA560E88E1B}"/>
              </a:ext>
            </a:extLst>
          </p:cNvPr>
          <p:cNvPicPr>
            <a:picLocks noChangeAspect="1"/>
          </p:cNvPicPr>
          <p:nvPr/>
        </p:nvPicPr>
        <p:blipFill>
          <a:blip r:embed="rId2"/>
          <a:stretch>
            <a:fillRect/>
          </a:stretch>
        </p:blipFill>
        <p:spPr>
          <a:xfrm>
            <a:off x="6693197" y="2205728"/>
            <a:ext cx="2735268" cy="3614018"/>
          </a:xfrm>
          <a:prstGeom prst="rect">
            <a:avLst/>
          </a:prstGeom>
          <a:ln>
            <a:solidFill>
              <a:schemeClr val="accent1"/>
            </a:solidFill>
          </a:ln>
        </p:spPr>
      </p:pic>
      <p:pic>
        <p:nvPicPr>
          <p:cNvPr id="6" name="Obrázek 2">
            <a:extLst>
              <a:ext uri="{FF2B5EF4-FFF2-40B4-BE49-F238E27FC236}">
                <a16:creationId xmlns:a16="http://schemas.microsoft.com/office/drawing/2014/main" id="{1EE5895E-B8DE-7E4B-F07D-177DA1260C26}"/>
              </a:ext>
            </a:extLst>
          </p:cNvPr>
          <p:cNvPicPr>
            <a:picLocks noChangeAspect="1"/>
          </p:cNvPicPr>
          <p:nvPr/>
        </p:nvPicPr>
        <p:blipFill>
          <a:blip r:embed="rId3"/>
          <a:stretch>
            <a:fillRect/>
          </a:stretch>
        </p:blipFill>
        <p:spPr>
          <a:xfrm>
            <a:off x="8373120" y="1874519"/>
            <a:ext cx="2461845" cy="3098239"/>
          </a:xfrm>
          <a:prstGeom prst="rect">
            <a:avLst/>
          </a:prstGeom>
          <a:ln>
            <a:solidFill>
              <a:schemeClr val="accent1"/>
            </a:solidFill>
          </a:ln>
        </p:spPr>
      </p:pic>
      <p:pic>
        <p:nvPicPr>
          <p:cNvPr id="7" name="Obrázek 3">
            <a:extLst>
              <a:ext uri="{FF2B5EF4-FFF2-40B4-BE49-F238E27FC236}">
                <a16:creationId xmlns:a16="http://schemas.microsoft.com/office/drawing/2014/main" id="{62E29542-F3DE-4517-A7C5-EF8BDAC4D928}"/>
              </a:ext>
            </a:extLst>
          </p:cNvPr>
          <p:cNvPicPr>
            <a:picLocks noChangeAspect="1"/>
          </p:cNvPicPr>
          <p:nvPr/>
        </p:nvPicPr>
        <p:blipFill>
          <a:blip r:embed="rId4"/>
          <a:stretch>
            <a:fillRect/>
          </a:stretch>
        </p:blipFill>
        <p:spPr>
          <a:xfrm>
            <a:off x="7750442" y="3819038"/>
            <a:ext cx="3707200" cy="2307441"/>
          </a:xfrm>
          <a:prstGeom prst="rect">
            <a:avLst/>
          </a:prstGeom>
          <a:ln>
            <a:solidFill>
              <a:schemeClr val="accent1"/>
            </a:solidFill>
          </a:ln>
        </p:spPr>
      </p:pic>
      <p:sp>
        <p:nvSpPr>
          <p:cNvPr id="8" name="Date Placeholder 1">
            <a:extLst>
              <a:ext uri="{FF2B5EF4-FFF2-40B4-BE49-F238E27FC236}">
                <a16:creationId xmlns:a16="http://schemas.microsoft.com/office/drawing/2014/main" id="{876B2278-6190-E390-716B-8B0163A0DAB3}"/>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Settings and Monitoring</a:t>
            </a:r>
          </a:p>
        </p:txBody>
      </p:sp>
      <p:sp>
        <p:nvSpPr>
          <p:cNvPr id="3" name="Text Placeholder 2"/>
          <p:cNvSpPr>
            <a:spLocks noGrp="1"/>
          </p:cNvSpPr>
          <p:nvPr>
            <p:ph type="body" sz="quarter" idx="10"/>
          </p:nvPr>
        </p:nvSpPr>
        <p:spPr/>
        <p:txBody>
          <a:bodyPr/>
          <a:lstStyle/>
          <a:p>
            <a:pPr marL="0" indent="0">
              <a:spcBef>
                <a:spcPts val="400"/>
              </a:spcBef>
              <a:buNone/>
            </a:pPr>
            <a:r>
              <a:rPr lang="en-US" b="0" dirty="0"/>
              <a:t>Set the frequency of uploads / exports and monitor the operation</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chemeClr val="tx1"/>
                </a:solidFill>
              </a:rPr>
              <a:t>Customize upload / export frequency</a:t>
            </a:r>
            <a:endParaRPr lang="en-US" b="1" dirty="0">
              <a:solidFill>
                <a:schemeClr val="tx1"/>
              </a:solidFill>
            </a:endParaRPr>
          </a:p>
          <a:p>
            <a:pPr>
              <a:spcBef>
                <a:spcPts val="0"/>
              </a:spcBef>
            </a:pPr>
            <a:r>
              <a:rPr lang="en-US" sz="1800" b="0" dirty="0"/>
              <a:t>Set the frequency of data uploads or exports to match your precise needs</a:t>
            </a:r>
          </a:p>
          <a:p>
            <a:pPr marL="0" indent="0">
              <a:spcBef>
                <a:spcPts val="400"/>
              </a:spcBef>
              <a:buNone/>
            </a:pPr>
            <a:r>
              <a:rPr lang="en-US" sz="1800" b="1" dirty="0">
                <a:solidFill>
                  <a:schemeClr val="tx1"/>
                </a:solidFill>
              </a:rPr>
              <a:t>Data archiving</a:t>
            </a:r>
          </a:p>
          <a:p>
            <a:pPr>
              <a:spcBef>
                <a:spcPts val="400"/>
              </a:spcBef>
            </a:pPr>
            <a:r>
              <a:rPr lang="en-US" sz="1800" b="0" dirty="0"/>
              <a:t>Request archiving of processed data whenever necessary</a:t>
            </a:r>
          </a:p>
          <a:p>
            <a:pPr marL="0" indent="0">
              <a:spcBef>
                <a:spcPts val="400"/>
              </a:spcBef>
              <a:buNone/>
            </a:pPr>
            <a:r>
              <a:rPr lang="en-US" sz="1800" b="1" dirty="0">
                <a:solidFill>
                  <a:schemeClr val="tx1"/>
                </a:solidFill>
              </a:rPr>
              <a:t>New expert options</a:t>
            </a:r>
          </a:p>
          <a:p>
            <a:pPr>
              <a:spcBef>
                <a:spcPts val="400"/>
              </a:spcBef>
            </a:pPr>
            <a:r>
              <a:rPr lang="en-US" sz="1800" b="0" dirty="0"/>
              <a:t>Custom export names, multiple files export, scheduling, notifications</a:t>
            </a:r>
          </a:p>
          <a:p>
            <a:pPr marL="0" indent="0">
              <a:spcBef>
                <a:spcPts val="400"/>
              </a:spcBef>
              <a:buNone/>
            </a:pPr>
            <a:r>
              <a:rPr lang="en-US" sz="1800" b="1" dirty="0">
                <a:solidFill>
                  <a:schemeClr val="tx1"/>
                </a:solidFill>
              </a:rPr>
              <a:t>Improved monitoring</a:t>
            </a:r>
            <a:endParaRPr lang="en-US" b="1" dirty="0">
              <a:solidFill>
                <a:schemeClr val="tx1"/>
              </a:solidFill>
            </a:endParaRPr>
          </a:p>
          <a:p>
            <a:pPr>
              <a:spcBef>
                <a:spcPts val="400"/>
              </a:spcBef>
            </a:pPr>
            <a:r>
              <a:rPr lang="en-US" sz="1800" b="0" dirty="0"/>
              <a:t>Gain visibility into automated upload and export runs at any time, ensuring transparency and control over data operations</a:t>
            </a:r>
          </a:p>
        </p:txBody>
      </p:sp>
      <p:pic>
        <p:nvPicPr>
          <p:cNvPr id="6" name="Obrázek 1">
            <a:extLst>
              <a:ext uri="{FF2B5EF4-FFF2-40B4-BE49-F238E27FC236}">
                <a16:creationId xmlns:a16="http://schemas.microsoft.com/office/drawing/2014/main" id="{491B8019-71C9-A763-F7AC-5F2984CE9988}"/>
              </a:ext>
            </a:extLst>
          </p:cNvPr>
          <p:cNvPicPr>
            <a:picLocks noChangeAspect="1"/>
          </p:cNvPicPr>
          <p:nvPr/>
        </p:nvPicPr>
        <p:blipFill>
          <a:blip r:embed="rId2"/>
          <a:stretch>
            <a:fillRect/>
          </a:stretch>
        </p:blipFill>
        <p:spPr>
          <a:xfrm>
            <a:off x="6355080" y="1937540"/>
            <a:ext cx="3045536" cy="2627659"/>
          </a:xfrm>
          <a:prstGeom prst="rect">
            <a:avLst/>
          </a:prstGeom>
          <a:ln>
            <a:solidFill>
              <a:schemeClr val="accent1"/>
            </a:solidFill>
          </a:ln>
        </p:spPr>
      </p:pic>
      <p:pic>
        <p:nvPicPr>
          <p:cNvPr id="7" name="Obrázek 3">
            <a:extLst>
              <a:ext uri="{FF2B5EF4-FFF2-40B4-BE49-F238E27FC236}">
                <a16:creationId xmlns:a16="http://schemas.microsoft.com/office/drawing/2014/main" id="{FE30A369-9B93-ED84-129C-014F0E3D0F0D}"/>
              </a:ext>
            </a:extLst>
          </p:cNvPr>
          <p:cNvPicPr>
            <a:picLocks noChangeAspect="1"/>
          </p:cNvPicPr>
          <p:nvPr/>
        </p:nvPicPr>
        <p:blipFill>
          <a:blip r:embed="rId3"/>
          <a:stretch>
            <a:fillRect/>
          </a:stretch>
        </p:blipFill>
        <p:spPr>
          <a:xfrm>
            <a:off x="6355080" y="5108792"/>
            <a:ext cx="5440679" cy="954667"/>
          </a:xfrm>
          <a:prstGeom prst="rect">
            <a:avLst/>
          </a:prstGeom>
          <a:ln>
            <a:solidFill>
              <a:schemeClr val="accent1"/>
            </a:solidFill>
          </a:ln>
        </p:spPr>
      </p:pic>
      <p:pic>
        <p:nvPicPr>
          <p:cNvPr id="5" name="Picture 2">
            <a:extLst>
              <a:ext uri="{FF2B5EF4-FFF2-40B4-BE49-F238E27FC236}">
                <a16:creationId xmlns:a16="http://schemas.microsoft.com/office/drawing/2014/main" id="{32E7520B-9665-D8DB-81F6-C69568360A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2283" y="3945747"/>
            <a:ext cx="3236155" cy="95466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8" name="Date Placeholder 1">
            <a:extLst>
              <a:ext uri="{FF2B5EF4-FFF2-40B4-BE49-F238E27FC236}">
                <a16:creationId xmlns:a16="http://schemas.microsoft.com/office/drawing/2014/main" id="{C65825DF-84E2-230A-7697-B1A40D88AD44}"/>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Other Key </a:t>
            </a:r>
            <a:r>
              <a:rPr lang="en-US" dirty="0"/>
              <a:t>E</a:t>
            </a:r>
            <a:r>
              <a:rPr lang="en-US" b="0" dirty="0"/>
              <a:t>nhancements</a:t>
            </a:r>
          </a:p>
        </p:txBody>
      </p:sp>
      <p:sp>
        <p:nvSpPr>
          <p:cNvPr id="3" name="Date Placeholder 2">
            <a:extLst>
              <a:ext uri="{FF2B5EF4-FFF2-40B4-BE49-F238E27FC236}">
                <a16:creationId xmlns:a16="http://schemas.microsoft.com/office/drawing/2014/main" id="{9B564427-434D-2F29-F06C-103BE385A16E}"/>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3400" b="0" dirty="0"/>
              <a:t>Other Key Enhancements Coming with Black Cat</a:t>
            </a:r>
          </a:p>
        </p:txBody>
      </p:sp>
      <p:sp>
        <p:nvSpPr>
          <p:cNvPr id="4" name="Content Placeholder 3"/>
          <p:cNvSpPr>
            <a:spLocks noGrp="1"/>
          </p:cNvSpPr>
          <p:nvPr>
            <p:ph sz="quarter" idx="20"/>
          </p:nvPr>
        </p:nvSpPr>
        <p:spPr>
          <a:xfrm>
            <a:off x="640078" y="1783080"/>
            <a:ext cx="10908790" cy="4206240"/>
          </a:xfrm>
        </p:spPr>
        <p:txBody>
          <a:bodyPr/>
          <a:lstStyle/>
          <a:p>
            <a:pPr marL="0" indent="0">
              <a:spcBef>
                <a:spcPts val="0"/>
              </a:spcBef>
              <a:buNone/>
            </a:pPr>
            <a:r>
              <a:rPr lang="en-US" sz="1800" b="1" dirty="0">
                <a:solidFill>
                  <a:srgbClr val="517927"/>
                </a:solidFill>
              </a:rPr>
              <a:t>Dashboard Snapshots (available for early adopters)</a:t>
            </a:r>
          </a:p>
          <a:p>
            <a:pPr>
              <a:spcBef>
                <a:spcPts val="200"/>
              </a:spcBef>
            </a:pPr>
            <a:r>
              <a:rPr lang="en-US" sz="1800" b="1" dirty="0"/>
              <a:t>Create scheduled, pre-calculated versions of your dashboards </a:t>
            </a:r>
            <a:r>
              <a:rPr lang="en-US" sz="1800" b="0" dirty="0"/>
              <a:t>so you can open them instantly — no loading, no waiting. Ideal for recurring views like daily, weekly, or monthly reports</a:t>
            </a:r>
          </a:p>
          <a:p>
            <a:pPr marL="0" indent="0">
              <a:spcBef>
                <a:spcPts val="200"/>
              </a:spcBef>
              <a:buNone/>
            </a:pPr>
            <a:endParaRPr lang="en-US" sz="1800" b="0" dirty="0"/>
          </a:p>
          <a:p>
            <a:pPr marL="0" indent="0">
              <a:spcBef>
                <a:spcPts val="1000"/>
              </a:spcBef>
              <a:buNone/>
            </a:pPr>
            <a:r>
              <a:rPr lang="en-US" sz="1800" b="1" dirty="0">
                <a:solidFill>
                  <a:srgbClr val="517927"/>
                </a:solidFill>
              </a:rPr>
              <a:t>More attributes (columns) for Price </a:t>
            </a:r>
            <a:r>
              <a:rPr lang="en-US" b="1" dirty="0">
                <a:solidFill>
                  <a:srgbClr val="517927"/>
                </a:solidFill>
              </a:rPr>
              <a:t>L</a:t>
            </a:r>
            <a:r>
              <a:rPr lang="en-US" sz="1800" b="1" dirty="0">
                <a:solidFill>
                  <a:srgbClr val="517927"/>
                </a:solidFill>
              </a:rPr>
              <a:t>ists and Live </a:t>
            </a:r>
            <a:r>
              <a:rPr lang="en-US" b="1" dirty="0">
                <a:solidFill>
                  <a:srgbClr val="517927"/>
                </a:solidFill>
              </a:rPr>
              <a:t>P</a:t>
            </a:r>
            <a:r>
              <a:rPr lang="en-US" sz="1800" b="1" dirty="0">
                <a:solidFill>
                  <a:srgbClr val="517927"/>
                </a:solidFill>
              </a:rPr>
              <a:t>rice Grids</a:t>
            </a:r>
          </a:p>
          <a:p>
            <a:pPr>
              <a:spcBef>
                <a:spcPts val="200"/>
              </a:spcBef>
            </a:pPr>
            <a:r>
              <a:rPr lang="en-US" sz="1800" b="0" dirty="0"/>
              <a:t>Enabling attribute extensions for Price Lists and Live Price Grids to </a:t>
            </a:r>
            <a:r>
              <a:rPr lang="en-US" sz="1800" b="1" dirty="0"/>
              <a:t>overcome the 100-column limitation</a:t>
            </a:r>
          </a:p>
          <a:p>
            <a:pPr marL="0" indent="0">
              <a:spcBef>
                <a:spcPts val="200"/>
              </a:spcBef>
              <a:buNone/>
            </a:pPr>
            <a:endParaRPr lang="en-US" sz="1800" b="1" dirty="0"/>
          </a:p>
          <a:p>
            <a:pPr marL="0" indent="0">
              <a:spcBef>
                <a:spcPts val="1000"/>
              </a:spcBef>
              <a:buNone/>
            </a:pPr>
            <a:r>
              <a:rPr lang="en-US" b="1" dirty="0">
                <a:solidFill>
                  <a:srgbClr val="517927"/>
                </a:solidFill>
              </a:rPr>
              <a:t>V</a:t>
            </a:r>
            <a:r>
              <a:rPr lang="en-US" sz="1800" b="1" dirty="0">
                <a:solidFill>
                  <a:srgbClr val="517927"/>
                </a:solidFill>
              </a:rPr>
              <a:t>isual </a:t>
            </a:r>
            <a:r>
              <a:rPr lang="en-US" b="1" dirty="0">
                <a:solidFill>
                  <a:srgbClr val="517927"/>
                </a:solidFill>
              </a:rPr>
              <a:t>C</a:t>
            </a:r>
            <a:r>
              <a:rPr lang="en-US" sz="1800" b="1" dirty="0">
                <a:solidFill>
                  <a:srgbClr val="517927"/>
                </a:solidFill>
              </a:rPr>
              <a:t>onfiguration - snippets within snippets and live preview</a:t>
            </a:r>
          </a:p>
          <a:p>
            <a:pPr>
              <a:spcBef>
                <a:spcPts val="200"/>
              </a:spcBef>
            </a:pPr>
            <a:r>
              <a:rPr lang="en-US" sz="1800" b="0" dirty="0"/>
              <a:t>It’s now possible to </a:t>
            </a:r>
            <a:r>
              <a:rPr lang="en-US" sz="1800" b="1" dirty="0"/>
              <a:t>use a snippet within another snippet</a:t>
            </a:r>
            <a:r>
              <a:rPr lang="en-US" sz="1800" b="0" dirty="0"/>
              <a:t>, which increases flexibility and reusability. </a:t>
            </a:r>
            <a:r>
              <a:rPr lang="en-US" sz="1800" b="1" dirty="0"/>
              <a:t>Live </a:t>
            </a:r>
            <a:r>
              <a:rPr lang="en-US" b="1" dirty="0"/>
              <a:t>p</a:t>
            </a:r>
            <a:r>
              <a:rPr lang="en-US" sz="1800" b="1" dirty="0"/>
              <a:t>review </a:t>
            </a:r>
            <a:r>
              <a:rPr lang="en-US" sz="1800" b="0" dirty="0"/>
              <a:t>is now available for the Formula Designer (previously introduced also for the Price Strategy Designer)</a:t>
            </a:r>
          </a:p>
        </p:txBody>
      </p:sp>
      <p:sp>
        <p:nvSpPr>
          <p:cNvPr id="3" name="Date Placeholder 1">
            <a:extLst>
              <a:ext uri="{FF2B5EF4-FFF2-40B4-BE49-F238E27FC236}">
                <a16:creationId xmlns:a16="http://schemas.microsoft.com/office/drawing/2014/main" id="{A8FE41F4-4692-94D4-CD82-5D1C339DD59E}"/>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77" y="2148840"/>
            <a:ext cx="10908791" cy="2011680"/>
          </a:xfrm>
        </p:spPr>
        <p:txBody>
          <a:bodyPr/>
          <a:lstStyle/>
          <a:p>
            <a:pPr marL="0" indent="0">
              <a:spcBef>
                <a:spcPts val="0"/>
              </a:spcBef>
              <a:buNone/>
            </a:pPr>
            <a:r>
              <a:rPr lang="en-US" sz="4800" b="0" dirty="0"/>
              <a:t>Self-Service </a:t>
            </a:r>
            <a:r>
              <a:rPr lang="en-US" dirty="0"/>
              <a:t>D</a:t>
            </a:r>
            <a:r>
              <a:rPr lang="en-US" sz="4800" b="0" dirty="0"/>
              <a:t>ashboards</a:t>
            </a:r>
            <a:br>
              <a:rPr lang="en-US" sz="4800" b="0" dirty="0"/>
            </a:br>
            <a:r>
              <a:rPr lang="en-US" sz="3400" b="0" i="1" dirty="0"/>
              <a:t>Preview</a:t>
            </a:r>
          </a:p>
        </p:txBody>
      </p:sp>
      <p:sp>
        <p:nvSpPr>
          <p:cNvPr id="3" name="Date Placeholder 2">
            <a:extLst>
              <a:ext uri="{FF2B5EF4-FFF2-40B4-BE49-F238E27FC236}">
                <a16:creationId xmlns:a16="http://schemas.microsoft.com/office/drawing/2014/main" id="{18AD7E73-0880-9B0E-1FDB-82A1B645068E}"/>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Self-Service Dashboards - Preview</a:t>
            </a:r>
          </a:p>
        </p:txBody>
      </p:sp>
      <p:sp>
        <p:nvSpPr>
          <p:cNvPr id="4" name="Text Placeholder 3"/>
          <p:cNvSpPr>
            <a:spLocks noGrp="1"/>
          </p:cNvSpPr>
          <p:nvPr>
            <p:ph type="body" sz="quarter" idx="12"/>
          </p:nvPr>
        </p:nvSpPr>
        <p:spPr>
          <a:xfrm>
            <a:off x="6089904" y="1795681"/>
            <a:ext cx="5458968" cy="4147919"/>
          </a:xfrm>
        </p:spPr>
        <p:txBody>
          <a:bodyPr/>
          <a:lstStyle/>
          <a:p>
            <a:pPr marL="0" indent="0">
              <a:lnSpc>
                <a:spcPct val="100000"/>
              </a:lnSpc>
              <a:spcBef>
                <a:spcPts val="0"/>
              </a:spcBef>
              <a:buNone/>
            </a:pPr>
            <a:r>
              <a:rPr lang="en-US" b="1" dirty="0">
                <a:solidFill>
                  <a:schemeClr val="accent3"/>
                </a:solidFill>
              </a:rPr>
              <a:t>Tailored to your business needs</a:t>
            </a:r>
          </a:p>
          <a:p>
            <a:pPr marL="0" indent="0">
              <a:lnSpc>
                <a:spcPct val="100000"/>
              </a:lnSpc>
              <a:spcBef>
                <a:spcPts val="200"/>
              </a:spcBef>
              <a:buNone/>
            </a:pPr>
            <a:r>
              <a:rPr lang="en-US" b="0" dirty="0"/>
              <a:t>Create dashboards that perfectly align with business views on data that matter to you</a:t>
            </a:r>
          </a:p>
          <a:p>
            <a:pPr marL="0" indent="0">
              <a:lnSpc>
                <a:spcPct val="100000"/>
              </a:lnSpc>
              <a:spcBef>
                <a:spcPts val="1000"/>
              </a:spcBef>
              <a:buNone/>
            </a:pPr>
            <a:r>
              <a:rPr lang="en-US" b="1" dirty="0">
                <a:solidFill>
                  <a:schemeClr val="accent3"/>
                </a:solidFill>
              </a:rPr>
              <a:t>No technical skills required</a:t>
            </a:r>
          </a:p>
          <a:p>
            <a:pPr marL="0" indent="0">
              <a:lnSpc>
                <a:spcPct val="100000"/>
              </a:lnSpc>
              <a:spcBef>
                <a:spcPts val="200"/>
              </a:spcBef>
              <a:buNone/>
            </a:pPr>
            <a:r>
              <a:rPr lang="en-US" b="0" dirty="0"/>
              <a:t>Design your data views without advanced technical skills – no coding and intuitive setup</a:t>
            </a:r>
          </a:p>
          <a:p>
            <a:pPr marL="0" indent="0">
              <a:lnSpc>
                <a:spcPct val="100000"/>
              </a:lnSpc>
              <a:spcBef>
                <a:spcPts val="1000"/>
              </a:spcBef>
              <a:buNone/>
            </a:pPr>
            <a:r>
              <a:rPr lang="en-US" b="1" dirty="0">
                <a:solidFill>
                  <a:schemeClr val="accent3"/>
                </a:solidFill>
              </a:rPr>
              <a:t>Effortless data queries</a:t>
            </a:r>
          </a:p>
          <a:p>
            <a:pPr marL="0" indent="0">
              <a:lnSpc>
                <a:spcPct val="100000"/>
              </a:lnSpc>
              <a:spcBef>
                <a:spcPts val="200"/>
              </a:spcBef>
              <a:buNone/>
            </a:pPr>
            <a:r>
              <a:rPr lang="en-US" b="0" dirty="0"/>
              <a:t>Easily setup data queries matching your specific needs, and visualize results through variety of chart types</a:t>
            </a:r>
          </a:p>
          <a:p>
            <a:pPr marL="0" indent="0">
              <a:lnSpc>
                <a:spcPct val="100000"/>
              </a:lnSpc>
              <a:spcBef>
                <a:spcPts val="1000"/>
              </a:spcBef>
              <a:buNone/>
            </a:pPr>
            <a:r>
              <a:rPr lang="en-US" b="1" dirty="0">
                <a:solidFill>
                  <a:schemeClr val="accent3"/>
                </a:solidFill>
              </a:rPr>
              <a:t>Preview</a:t>
            </a:r>
          </a:p>
          <a:p>
            <a:pPr marL="0" indent="0">
              <a:lnSpc>
                <a:spcPct val="100000"/>
              </a:lnSpc>
              <a:spcBef>
                <a:spcPts val="200"/>
              </a:spcBef>
              <a:buNone/>
            </a:pPr>
            <a:r>
              <a:rPr lang="en-US" b="0" dirty="0"/>
              <a:t>Available for preview now (can be enabled through Feature Flags); General availability during 2026</a:t>
            </a:r>
          </a:p>
        </p:txBody>
      </p:sp>
      <p:pic>
        <p:nvPicPr>
          <p:cNvPr id="3" name="Obrázek 3">
            <a:extLst>
              <a:ext uri="{FF2B5EF4-FFF2-40B4-BE49-F238E27FC236}">
                <a16:creationId xmlns:a16="http://schemas.microsoft.com/office/drawing/2014/main" id="{0EF801F3-1539-3EF5-7C80-0320B80553BB}"/>
              </a:ext>
            </a:extLst>
          </p:cNvPr>
          <p:cNvPicPr>
            <a:picLocks noChangeAspect="1"/>
          </p:cNvPicPr>
          <p:nvPr/>
        </p:nvPicPr>
        <p:blipFill>
          <a:blip r:embed="rId2"/>
          <a:stretch>
            <a:fillRect/>
          </a:stretch>
        </p:blipFill>
        <p:spPr>
          <a:xfrm>
            <a:off x="640080" y="2100525"/>
            <a:ext cx="3535160" cy="3799949"/>
          </a:xfrm>
          <a:prstGeom prst="rect">
            <a:avLst/>
          </a:prstGeom>
        </p:spPr>
      </p:pic>
      <p:pic>
        <p:nvPicPr>
          <p:cNvPr id="1026" name="Picture 2">
            <a:extLst>
              <a:ext uri="{FF2B5EF4-FFF2-40B4-BE49-F238E27FC236}">
                <a16:creationId xmlns:a16="http://schemas.microsoft.com/office/drawing/2014/main" id="{395B7CC8-A424-6CF6-024E-5CC46317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141" y="3697289"/>
            <a:ext cx="4180578" cy="2151800"/>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2">
            <a:extLst>
              <a:ext uri="{FF2B5EF4-FFF2-40B4-BE49-F238E27FC236}">
                <a16:creationId xmlns:a16="http://schemas.microsoft.com/office/drawing/2014/main" id="{63B135B8-D926-0D8C-7DE0-D0C92AB6895A}"/>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Easy Setup of the Data Queries</a:t>
            </a:r>
          </a:p>
        </p:txBody>
      </p:sp>
      <p:sp>
        <p:nvSpPr>
          <p:cNvPr id="3" name="Text Placeholder 2"/>
          <p:cNvSpPr>
            <a:spLocks noGrp="1"/>
          </p:cNvSpPr>
          <p:nvPr>
            <p:ph type="body" sz="quarter" idx="10"/>
          </p:nvPr>
        </p:nvSpPr>
        <p:spPr/>
        <p:txBody>
          <a:bodyPr/>
          <a:lstStyle/>
          <a:p>
            <a:pPr marL="0" indent="0">
              <a:spcBef>
                <a:spcPts val="400"/>
              </a:spcBef>
              <a:buNone/>
            </a:pPr>
            <a:r>
              <a:rPr lang="en-US" b="0" dirty="0"/>
              <a:t>Setup data queries easily to visualize data that matter to you</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rgbClr val="517927"/>
                </a:solidFill>
              </a:rPr>
              <a:t>Intuitive and no-code</a:t>
            </a:r>
            <a:endParaRPr lang="en-US" dirty="0">
              <a:solidFill>
                <a:srgbClr val="517927"/>
              </a:solidFill>
            </a:endParaRPr>
          </a:p>
          <a:p>
            <a:pPr>
              <a:spcBef>
                <a:spcPts val="0"/>
              </a:spcBef>
            </a:pPr>
            <a:r>
              <a:rPr lang="en-US" sz="1800" b="0" dirty="0"/>
              <a:t>Setup data queries for your business views without advanced technical skills and coding</a:t>
            </a:r>
          </a:p>
          <a:p>
            <a:pPr>
              <a:spcBef>
                <a:spcPts val="0"/>
              </a:spcBef>
            </a:pPr>
            <a:endParaRPr lang="en-US" sz="1800" b="0" dirty="0"/>
          </a:p>
          <a:p>
            <a:pPr marL="0" indent="0">
              <a:spcBef>
                <a:spcPts val="400"/>
              </a:spcBef>
              <a:buNone/>
            </a:pPr>
            <a:r>
              <a:rPr lang="en-US" sz="1800" b="1" dirty="0">
                <a:solidFill>
                  <a:srgbClr val="517927"/>
                </a:solidFill>
              </a:rPr>
              <a:t>Extended range of supported data</a:t>
            </a:r>
            <a:r>
              <a:rPr lang="en-US" sz="1800" b="0" dirty="0">
                <a:solidFill>
                  <a:srgbClr val="517927"/>
                </a:solidFill>
              </a:rPr>
              <a:t> </a:t>
            </a:r>
          </a:p>
          <a:p>
            <a:pPr>
              <a:spcBef>
                <a:spcPts val="400"/>
              </a:spcBef>
            </a:pPr>
            <a:r>
              <a:rPr lang="en-US" b="0" dirty="0"/>
              <a:t>Analytical data</a:t>
            </a:r>
          </a:p>
          <a:p>
            <a:pPr>
              <a:spcBef>
                <a:spcPts val="400"/>
              </a:spcBef>
            </a:pPr>
            <a:r>
              <a:rPr lang="en-US" b="0" dirty="0"/>
              <a:t>Selected Master Data (Products, Customers, Sellers, and their Extensions)</a:t>
            </a:r>
          </a:p>
          <a:p>
            <a:pPr marL="0" indent="0">
              <a:spcBef>
                <a:spcPts val="400"/>
              </a:spcBef>
              <a:buNone/>
            </a:pPr>
            <a:endParaRPr lang="en-US" sz="1800" b="1" dirty="0">
              <a:solidFill>
                <a:srgbClr val="517927"/>
              </a:solidFill>
            </a:endParaRPr>
          </a:p>
          <a:p>
            <a:pPr marL="0" indent="0">
              <a:spcBef>
                <a:spcPts val="400"/>
              </a:spcBef>
              <a:buNone/>
            </a:pPr>
            <a:r>
              <a:rPr lang="en-US" sz="1800" b="1" dirty="0">
                <a:solidFill>
                  <a:srgbClr val="517927"/>
                </a:solidFill>
              </a:rPr>
              <a:t>Query reusability</a:t>
            </a:r>
          </a:p>
          <a:p>
            <a:pPr>
              <a:spcBef>
                <a:spcPts val="400"/>
              </a:spcBef>
            </a:pPr>
            <a:r>
              <a:rPr lang="en-US" sz="1800" b="0" dirty="0"/>
              <a:t>Define the query once and reuse it in different dashboards or visualizations</a:t>
            </a:r>
          </a:p>
        </p:txBody>
      </p:sp>
      <p:pic>
        <p:nvPicPr>
          <p:cNvPr id="2050" name="Picture 2">
            <a:extLst>
              <a:ext uri="{FF2B5EF4-FFF2-40B4-BE49-F238E27FC236}">
                <a16:creationId xmlns:a16="http://schemas.microsoft.com/office/drawing/2014/main" id="{95D605AD-9EF8-453B-0D40-654BFBAD5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5080" y="2458057"/>
            <a:ext cx="5440680" cy="3084885"/>
          </a:xfrm>
          <a:prstGeom prst="rect">
            <a:avLst/>
          </a:prstGeom>
          <a:noFill/>
          <a:extLst>
            <a:ext uri="{909E8E84-426E-40DD-AFC4-6F175D3DCCD1}">
              <a14:hiddenFill xmlns:a14="http://schemas.microsoft.com/office/drawing/2010/main">
                <a:solidFill>
                  <a:srgbClr val="FFFFFF"/>
                </a:solidFill>
              </a14:hiddenFill>
            </a:ext>
          </a:extLst>
        </p:spPr>
      </p:pic>
      <p:sp>
        <p:nvSpPr>
          <p:cNvPr id="5" name="Date Placeholder 1">
            <a:extLst>
              <a:ext uri="{FF2B5EF4-FFF2-40B4-BE49-F238E27FC236}">
                <a16:creationId xmlns:a16="http://schemas.microsoft.com/office/drawing/2014/main" id="{7E414B03-B94D-EC97-A3E3-33DDE8D4F134}"/>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Supported Chart Types</a:t>
            </a:r>
          </a:p>
        </p:txBody>
      </p:sp>
      <p:sp>
        <p:nvSpPr>
          <p:cNvPr id="3" name="Text Placeholder 2"/>
          <p:cNvSpPr>
            <a:spLocks noGrp="1"/>
          </p:cNvSpPr>
          <p:nvPr>
            <p:ph type="body" sz="quarter" idx="10"/>
          </p:nvPr>
        </p:nvSpPr>
        <p:spPr/>
        <p:txBody>
          <a:bodyPr/>
          <a:lstStyle/>
          <a:p>
            <a:pPr marL="0" indent="0">
              <a:spcBef>
                <a:spcPts val="400"/>
              </a:spcBef>
              <a:buNone/>
            </a:pPr>
            <a:r>
              <a:rPr lang="en-US" b="0" dirty="0"/>
              <a:t>Select relevant chart type to visualize your data meaningfully</a:t>
            </a:r>
          </a:p>
        </p:txBody>
      </p:sp>
      <p:sp>
        <p:nvSpPr>
          <p:cNvPr id="4" name="Text Placeholder 3"/>
          <p:cNvSpPr>
            <a:spLocks noGrp="1"/>
          </p:cNvSpPr>
          <p:nvPr>
            <p:ph type="body" sz="quarter" idx="11"/>
          </p:nvPr>
        </p:nvSpPr>
        <p:spPr>
          <a:xfrm>
            <a:off x="640080" y="2011680"/>
            <a:ext cx="5212080" cy="3931920"/>
          </a:xfrm>
        </p:spPr>
        <p:txBody>
          <a:bodyPr/>
          <a:lstStyle/>
          <a:p>
            <a:pPr marL="0" indent="0">
              <a:spcBef>
                <a:spcPts val="0"/>
              </a:spcBef>
              <a:buNone/>
            </a:pPr>
            <a:r>
              <a:rPr lang="en-US" sz="1800" b="1" dirty="0">
                <a:solidFill>
                  <a:srgbClr val="517927"/>
                </a:solidFill>
              </a:rPr>
              <a:t>Currently supported chart types</a:t>
            </a:r>
          </a:p>
          <a:p>
            <a:pPr>
              <a:spcBef>
                <a:spcPts val="400"/>
              </a:spcBef>
            </a:pPr>
            <a:r>
              <a:rPr lang="en-US" sz="1800" b="0" dirty="0"/>
              <a:t>Data table</a:t>
            </a:r>
          </a:p>
          <a:p>
            <a:pPr>
              <a:spcBef>
                <a:spcPts val="400"/>
              </a:spcBef>
            </a:pPr>
            <a:r>
              <a:rPr lang="en-US" sz="1800" b="0" dirty="0"/>
              <a:t>Bar &amp; line</a:t>
            </a:r>
          </a:p>
          <a:p>
            <a:pPr>
              <a:spcBef>
                <a:spcPts val="400"/>
              </a:spcBef>
            </a:pPr>
            <a:r>
              <a:rPr lang="en-US" sz="1800" b="0" dirty="0"/>
              <a:t>Scatter</a:t>
            </a:r>
          </a:p>
          <a:p>
            <a:pPr>
              <a:spcBef>
                <a:spcPts val="400"/>
              </a:spcBef>
            </a:pPr>
            <a:r>
              <a:rPr lang="en-US" sz="1800" b="0" dirty="0"/>
              <a:t>Bubble</a:t>
            </a:r>
          </a:p>
          <a:p>
            <a:pPr>
              <a:spcBef>
                <a:spcPts val="400"/>
              </a:spcBef>
            </a:pPr>
            <a:r>
              <a:rPr lang="en-US" sz="1800" b="0" dirty="0"/>
              <a:t>Pie</a:t>
            </a:r>
          </a:p>
        </p:txBody>
      </p:sp>
      <p:pic>
        <p:nvPicPr>
          <p:cNvPr id="1026" name="Picture 2">
            <a:extLst>
              <a:ext uri="{FF2B5EF4-FFF2-40B4-BE49-F238E27FC236}">
                <a16:creationId xmlns:a16="http://schemas.microsoft.com/office/drawing/2014/main" id="{16794C93-AF8B-A512-8004-BC33006C7B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5080" y="3788394"/>
            <a:ext cx="4210843" cy="20281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5" name="Obrázek 4">
            <a:extLst>
              <a:ext uri="{FF2B5EF4-FFF2-40B4-BE49-F238E27FC236}">
                <a16:creationId xmlns:a16="http://schemas.microsoft.com/office/drawing/2014/main" id="{259E418E-61C3-09B9-A96A-DADC19663B26}"/>
              </a:ext>
            </a:extLst>
          </p:cNvPr>
          <p:cNvPicPr>
            <a:picLocks noChangeAspect="1"/>
          </p:cNvPicPr>
          <p:nvPr/>
        </p:nvPicPr>
        <p:blipFill>
          <a:blip r:embed="rId3"/>
          <a:stretch>
            <a:fillRect/>
          </a:stretch>
        </p:blipFill>
        <p:spPr>
          <a:xfrm>
            <a:off x="9012520" y="3721328"/>
            <a:ext cx="2783239" cy="1937270"/>
          </a:xfrm>
          <a:prstGeom prst="rect">
            <a:avLst/>
          </a:prstGeom>
          <a:ln>
            <a:solidFill>
              <a:schemeClr val="accent1"/>
            </a:solidFill>
          </a:ln>
        </p:spPr>
      </p:pic>
      <p:pic>
        <p:nvPicPr>
          <p:cNvPr id="1030" name="Picture 6">
            <a:extLst>
              <a:ext uri="{FF2B5EF4-FFF2-40B4-BE49-F238E27FC236}">
                <a16:creationId xmlns:a16="http://schemas.microsoft.com/office/drawing/2014/main" id="{81D7DEAB-AD0A-7C18-7EA1-D419A31781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1774" y="2184491"/>
            <a:ext cx="4041492" cy="20281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6" name="Date Placeholder 1">
            <a:extLst>
              <a:ext uri="{FF2B5EF4-FFF2-40B4-BE49-F238E27FC236}">
                <a16:creationId xmlns:a16="http://schemas.microsoft.com/office/drawing/2014/main" id="{2DA20ABD-16E6-2042-AA51-0E93E909CC21}"/>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0"/>
              </a:spcBef>
              <a:buNone/>
            </a:pPr>
            <a:r>
              <a:rPr lang="en-US" b="0" dirty="0"/>
              <a:t>Pricefx </a:t>
            </a:r>
            <a:r>
              <a:rPr lang="en-US" b="0" i="1" dirty="0"/>
              <a:t>N-1</a:t>
            </a:r>
            <a:r>
              <a:rPr lang="en-US" b="0" dirty="0"/>
              <a:t> </a:t>
            </a:r>
            <a:r>
              <a:rPr lang="en-US" dirty="0"/>
              <a:t>R</a:t>
            </a:r>
            <a:r>
              <a:rPr lang="en-US" b="0" dirty="0"/>
              <a:t>elease </a:t>
            </a:r>
            <a:r>
              <a:rPr lang="en-US" dirty="0"/>
              <a:t>P</a:t>
            </a:r>
            <a:r>
              <a:rPr lang="en-US" b="0" dirty="0"/>
              <a:t>olicy</a:t>
            </a:r>
          </a:p>
        </p:txBody>
      </p:sp>
      <p:sp>
        <p:nvSpPr>
          <p:cNvPr id="3" name="Date Placeholder 2">
            <a:extLst>
              <a:ext uri="{FF2B5EF4-FFF2-40B4-BE49-F238E27FC236}">
                <a16:creationId xmlns:a16="http://schemas.microsoft.com/office/drawing/2014/main" id="{27E7DF1C-0995-9B18-6755-8DAFF55053B1}"/>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Pricefx </a:t>
            </a:r>
            <a:r>
              <a:rPr lang="en-US" sz="4800" b="0" i="1" dirty="0"/>
              <a:t>N-1</a:t>
            </a:r>
            <a:r>
              <a:rPr lang="en-US" sz="4800" b="0" dirty="0"/>
              <a:t> Release Policy</a:t>
            </a:r>
          </a:p>
        </p:txBody>
      </p:sp>
      <p:sp>
        <p:nvSpPr>
          <p:cNvPr id="4" name="Text Placeholder 3"/>
          <p:cNvSpPr>
            <a:spLocks noGrp="1"/>
          </p:cNvSpPr>
          <p:nvPr>
            <p:ph type="body" sz="quarter" idx="11"/>
          </p:nvPr>
        </p:nvSpPr>
        <p:spPr>
          <a:xfrm>
            <a:off x="640079" y="1874519"/>
            <a:ext cx="9811859" cy="3566160"/>
          </a:xfrm>
        </p:spPr>
        <p:txBody>
          <a:bodyPr/>
          <a:lstStyle/>
          <a:p>
            <a:pPr>
              <a:spcBef>
                <a:spcPts val="0"/>
              </a:spcBef>
            </a:pPr>
            <a:r>
              <a:rPr lang="en-US" b="1" dirty="0"/>
              <a:t>Pricefx provides official support for the latest 2 releases. </a:t>
            </a:r>
            <a:r>
              <a:rPr lang="en-US" b="0" dirty="0"/>
              <a:t>Currently, </a:t>
            </a:r>
            <a:r>
              <a:rPr lang="en-US" b="1" dirty="0"/>
              <a:t>Caribou Lou 14.x</a:t>
            </a:r>
            <a:r>
              <a:rPr lang="en-US" b="0" dirty="0"/>
              <a:t> and </a:t>
            </a:r>
            <a:r>
              <a:rPr lang="en-US" b="1" dirty="0"/>
              <a:t>Southside 15.x</a:t>
            </a:r>
            <a:r>
              <a:rPr lang="en-US" b="0" dirty="0"/>
              <a:t> releases meet this condition</a:t>
            </a:r>
          </a:p>
          <a:p>
            <a:pPr>
              <a:spcBef>
                <a:spcPts val="0"/>
              </a:spcBef>
            </a:pPr>
            <a:endParaRPr lang="en-US" b="0" dirty="0"/>
          </a:p>
          <a:p>
            <a:pPr>
              <a:spcBef>
                <a:spcPts val="400"/>
              </a:spcBef>
            </a:pPr>
            <a:r>
              <a:rPr lang="en-US" b="0" dirty="0"/>
              <a:t>Once the </a:t>
            </a:r>
            <a:r>
              <a:rPr lang="en-US" b="1" dirty="0"/>
              <a:t>Black Cat 16 </a:t>
            </a:r>
            <a:r>
              <a:rPr lang="en-US" b="0" dirty="0"/>
              <a:t>release is made available, all our customers will be required to use either </a:t>
            </a:r>
            <a:r>
              <a:rPr lang="en-US" b="1" dirty="0"/>
              <a:t>Black Cat 16.x </a:t>
            </a:r>
            <a:r>
              <a:rPr lang="en-US" b="0" i="1" dirty="0"/>
              <a:t>(N release)</a:t>
            </a:r>
            <a:r>
              <a:rPr lang="en-US" b="0" dirty="0"/>
              <a:t> or </a:t>
            </a:r>
            <a:r>
              <a:rPr lang="en-US" b="1" dirty="0"/>
              <a:t>Southside 15.x </a:t>
            </a:r>
            <a:r>
              <a:rPr lang="en-US" b="0" i="1" dirty="0"/>
              <a:t>(N-1 release)</a:t>
            </a:r>
          </a:p>
          <a:p>
            <a:pPr>
              <a:spcBef>
                <a:spcPts val="400"/>
              </a:spcBef>
            </a:pPr>
            <a:endParaRPr lang="en-US" b="0" i="1" dirty="0"/>
          </a:p>
          <a:p>
            <a:pPr>
              <a:spcBef>
                <a:spcPts val="400"/>
              </a:spcBef>
            </a:pPr>
            <a:r>
              <a:rPr lang="en-US" b="1" dirty="0"/>
              <a:t>If you are on the Caribou Lou 14 </a:t>
            </a:r>
            <a:r>
              <a:rPr lang="en-US" b="0" dirty="0"/>
              <a:t>release, we encourage you to start planning for the </a:t>
            </a:r>
            <a:r>
              <a:rPr lang="en-US" b="1" dirty="0"/>
              <a:t>upgrade to Southside 15 already now</a:t>
            </a:r>
          </a:p>
        </p:txBody>
      </p:sp>
      <p:sp>
        <p:nvSpPr>
          <p:cNvPr id="5" name="TextBox 4"/>
          <p:cNvSpPr txBox="1"/>
          <p:nvPr/>
        </p:nvSpPr>
        <p:spPr>
          <a:xfrm>
            <a:off x="755827" y="4559963"/>
            <a:ext cx="10908792" cy="369332"/>
          </a:xfrm>
          <a:prstGeom prst="rect">
            <a:avLst/>
          </a:prstGeom>
          <a:noFill/>
        </p:spPr>
        <p:txBody>
          <a:bodyPr wrap="square" lIns="0" tIns="0" rIns="0" bIns="0">
            <a:spAutoFit/>
          </a:bodyPr>
          <a:lstStyle/>
          <a:p>
            <a:pPr marL="0" indent="0">
              <a:spcBef>
                <a:spcPts val="0"/>
              </a:spcBef>
              <a:buNone/>
            </a:pPr>
            <a:r>
              <a:rPr lang="en-US" sz="1200" b="0" dirty="0">
                <a:solidFill>
                  <a:srgbClr val="404040"/>
                </a:solidFill>
              </a:rPr>
              <a:t>Information important primarily for Customers hosted in Private cloud environments.</a:t>
            </a:r>
          </a:p>
          <a:p>
            <a:pPr marL="0" indent="0">
              <a:spcBef>
                <a:spcPts val="0"/>
              </a:spcBef>
              <a:buNone/>
            </a:pPr>
            <a:r>
              <a:rPr lang="en-US" sz="1200" b="0" dirty="0">
                <a:solidFill>
                  <a:srgbClr val="404040"/>
                </a:solidFill>
              </a:rPr>
              <a:t>Customers hosted in Shared environment are upgraded automatically  and comply with the policy.</a:t>
            </a:r>
          </a:p>
        </p:txBody>
      </p:sp>
      <p:sp>
        <p:nvSpPr>
          <p:cNvPr id="3" name="Date Placeholder 1">
            <a:extLst>
              <a:ext uri="{FF2B5EF4-FFF2-40B4-BE49-F238E27FC236}">
                <a16:creationId xmlns:a16="http://schemas.microsoft.com/office/drawing/2014/main" id="{8B431794-91DB-7FDD-10DC-A5D5E6488A64}"/>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Availability and Preconditions</a:t>
            </a:r>
          </a:p>
        </p:txBody>
      </p:sp>
      <p:graphicFrame>
        <p:nvGraphicFramePr>
          <p:cNvPr id="6" name="Table Placeholder 5">
            <a:extLst>
              <a:ext uri="{FF2B5EF4-FFF2-40B4-BE49-F238E27FC236}">
                <a16:creationId xmlns:a16="http://schemas.microsoft.com/office/drawing/2014/main" id="{22BADEE7-BB8F-BC5A-D65F-DE32FE56F269}"/>
              </a:ext>
            </a:extLst>
          </p:cNvPr>
          <p:cNvGraphicFramePr>
            <a:graphicFrameLocks noGrp="1"/>
          </p:cNvGraphicFramePr>
          <p:nvPr>
            <p:ph type="tbl" sz="quarter" idx="12"/>
            <p:extLst>
              <p:ext uri="{D42A27DB-BD31-4B8C-83A1-F6EECF244321}">
                <p14:modId xmlns:p14="http://schemas.microsoft.com/office/powerpoint/2010/main" val="331200079"/>
              </p:ext>
            </p:extLst>
          </p:nvPr>
        </p:nvGraphicFramePr>
        <p:xfrm>
          <a:off x="738234" y="1822434"/>
          <a:ext cx="10277856" cy="4126992"/>
        </p:xfrm>
        <a:graphic>
          <a:graphicData uri="http://schemas.openxmlformats.org/drawingml/2006/table">
            <a:tbl>
              <a:tblPr firstRow="1" bandRow="1">
                <a:tableStyleId>{073A0DAA-6AF3-43AB-8588-CEC1D06C72B9}</a:tableStyleId>
              </a:tblPr>
              <a:tblGrid>
                <a:gridCol w="2834640">
                  <a:extLst>
                    <a:ext uri="{9D8B030D-6E8A-4147-A177-3AD203B41FA5}">
                      <a16:colId xmlns:a16="http://schemas.microsoft.com/office/drawing/2014/main" val="3742385923"/>
                    </a:ext>
                  </a:extLst>
                </a:gridCol>
                <a:gridCol w="5522976">
                  <a:extLst>
                    <a:ext uri="{9D8B030D-6E8A-4147-A177-3AD203B41FA5}">
                      <a16:colId xmlns:a16="http://schemas.microsoft.com/office/drawing/2014/main" val="3955287747"/>
                    </a:ext>
                  </a:extLst>
                </a:gridCol>
                <a:gridCol w="1920240">
                  <a:extLst>
                    <a:ext uri="{9D8B030D-6E8A-4147-A177-3AD203B41FA5}">
                      <a16:colId xmlns:a16="http://schemas.microsoft.com/office/drawing/2014/main" val="1253141227"/>
                    </a:ext>
                  </a:extLst>
                </a:gridCol>
              </a:tblGrid>
              <a:tr h="731520">
                <a:tc>
                  <a:txBody>
                    <a:bodyPr/>
                    <a:lstStyle/>
                    <a:p>
                      <a:r>
                        <a:rPr lang="en-US" sz="1400" b="0" i="0" noProof="1">
                          <a:solidFill>
                            <a:srgbClr val="D8F2BD"/>
                          </a:solidFill>
                          <a:latin typeface="Aptos" panose="020B0004020202020204" pitchFamily="34" charset="0"/>
                        </a:rPr>
                        <a:t>Capability</a:t>
                      </a:r>
                    </a:p>
                  </a:txBody>
                  <a:tcPr marL="228600" marR="228600" marT="91440" marB="91440" anchor="ctr">
                    <a:lnL w="6350" cap="flat" cmpd="sng" algn="ctr">
                      <a:solidFill>
                        <a:srgbClr val="517927"/>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solidFill>
                      <a:srgbClr val="517927"/>
                    </a:solidFill>
                  </a:tcPr>
                </a:tc>
                <a:tc>
                  <a:txBody>
                    <a:bodyPr/>
                    <a:lstStyle/>
                    <a:p>
                      <a:pPr algn="ctr"/>
                      <a:r>
                        <a:rPr lang="en-US" sz="1400" b="0" i="0" noProof="1">
                          <a:solidFill>
                            <a:srgbClr val="D8F2BD"/>
                          </a:solidFill>
                          <a:latin typeface="Aptos" panose="020B0004020202020204" pitchFamily="34" charset="0"/>
                        </a:rPr>
                        <a:t>Preconditions</a:t>
                      </a:r>
                    </a:p>
                  </a:txBody>
                  <a:tcPr marL="228600" marR="228600" marT="91440" marB="9144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solidFill>
                      <a:srgbClr val="517927"/>
                    </a:solidFill>
                  </a:tcPr>
                </a:tc>
                <a:tc>
                  <a:txBody>
                    <a:bodyPr/>
                    <a:lstStyle/>
                    <a:p>
                      <a:pPr algn="ctr"/>
                      <a:r>
                        <a:rPr lang="en-US" sz="1400" b="0" i="0" noProof="1">
                          <a:solidFill>
                            <a:srgbClr val="D8F2BD"/>
                          </a:solidFill>
                          <a:latin typeface="Aptos" panose="020B0004020202020204" pitchFamily="34" charset="0"/>
                        </a:rPr>
                        <a:t>Level of effort</a:t>
                      </a:r>
                    </a:p>
                  </a:txBody>
                  <a:tcPr marL="228600" marR="228600" marT="91440" marB="91440" anchor="ctr">
                    <a:lnL w="6350" cap="flat" cmpd="sng" algn="ctr">
                      <a:solidFill>
                        <a:schemeClr val="bg1"/>
                      </a:solidFill>
                      <a:prstDash val="solid"/>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solidFill>
                      <a:schemeClr val="accent4"/>
                    </a:solidFill>
                  </a:tcPr>
                </a:tc>
                <a:extLst>
                  <a:ext uri="{0D108BD9-81ED-4DB2-BD59-A6C34878D82A}">
                    <a16:rowId xmlns:a16="http://schemas.microsoft.com/office/drawing/2014/main" val="3048741998"/>
                  </a:ext>
                </a:extLst>
              </a:tr>
              <a:tr h="822960">
                <a:tc>
                  <a:txBody>
                    <a:bodyPr/>
                    <a:lstStyle/>
                    <a:p>
                      <a:r>
                        <a:rPr lang="en-US" sz="1400" b="1" i="0" noProof="1">
                          <a:solidFill>
                            <a:schemeClr val="accent6"/>
                          </a:solidFill>
                          <a:latin typeface="Aptos" panose="020B0004020202020204" pitchFamily="34" charset="0"/>
                        </a:rPr>
                        <a:t>Pricefx Agents</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Agents subscribed, and Agents Accelerator deployed</a:t>
                      </a:r>
                    </a:p>
                    <a:p>
                      <a:pPr algn="l"/>
                      <a:r>
                        <a:rPr lang="en-US" sz="1400" b="0" i="0" noProof="1">
                          <a:solidFill>
                            <a:schemeClr val="accent6"/>
                          </a:solidFill>
                          <a:latin typeface="Aptos Light" panose="020B0004020202020204" pitchFamily="34" charset="0"/>
                        </a:rPr>
                        <a:t>Analytics capability subscribed and Sales Insights Accelerator deployed and upgraded to the latest version</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Low</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41619136"/>
                  </a:ext>
                </a:extLst>
              </a:tr>
              <a:tr h="475488">
                <a:tc>
                  <a:txBody>
                    <a:bodyPr/>
                    <a:lstStyle/>
                    <a:p>
                      <a:r>
                        <a:rPr lang="en-US" sz="1400" b="1" i="0" noProof="1">
                          <a:solidFill>
                            <a:schemeClr val="accent6"/>
                          </a:solidFill>
                          <a:latin typeface="Aptos" panose="020B0004020202020204" pitchFamily="34" charset="0"/>
                        </a:rPr>
                        <a:t>Win-rate</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Win-rate Accelerator deployed incl. its settings</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Medium</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3162374849"/>
                  </a:ext>
                </a:extLst>
              </a:tr>
              <a:tr h="475488">
                <a:tc>
                  <a:txBody>
                    <a:bodyPr/>
                    <a:lstStyle/>
                    <a:p>
                      <a:r>
                        <a:rPr lang="en-US" sz="1400" b="1" i="0" noProof="1">
                          <a:solidFill>
                            <a:schemeClr val="accent6"/>
                          </a:solidFill>
                          <a:latin typeface="Aptos" panose="020B0004020202020204" pitchFamily="34" charset="0"/>
                        </a:rPr>
                        <a:t>Pricing Insights Dashboards</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Pricing Insights Dashboards Accelerator deployed incl. Setting</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Low</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831682533"/>
                  </a:ext>
                </a:extLst>
              </a:tr>
              <a:tr h="475488">
                <a:tc>
                  <a:txBody>
                    <a:bodyPr/>
                    <a:lstStyle/>
                    <a:p>
                      <a:r>
                        <a:rPr lang="en-US" sz="1400" b="1" i="0" noProof="1">
                          <a:solidFill>
                            <a:schemeClr val="accent6"/>
                          </a:solidFill>
                          <a:latin typeface="Aptos" panose="020B0004020202020204" pitchFamily="34" charset="0"/>
                        </a:rPr>
                        <a:t>Import Manager</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No preconditions</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Low</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3872052304"/>
                  </a:ext>
                </a:extLst>
              </a:tr>
              <a:tr h="475488">
                <a:tc>
                  <a:txBody>
                    <a:bodyPr/>
                    <a:lstStyle/>
                    <a:p>
                      <a:r>
                        <a:rPr lang="en-US" sz="1400" b="1" i="0" noProof="1">
                          <a:solidFill>
                            <a:schemeClr val="accent6"/>
                          </a:solidFill>
                          <a:latin typeface="Aptos" panose="020B0004020202020204" pitchFamily="34" charset="0"/>
                        </a:rPr>
                        <a:t>Low / No Code Integrations</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PlatformManager and IntegrationManager in use with the latest version</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Low</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221337247"/>
                  </a:ext>
                </a:extLst>
              </a:tr>
              <a:tr h="475488">
                <a:tc>
                  <a:txBody>
                    <a:bodyPr/>
                    <a:lstStyle/>
                    <a:p>
                      <a:r>
                        <a:rPr lang="en-US" sz="1400" b="1" i="0" noProof="1">
                          <a:solidFill>
                            <a:schemeClr val="accent6"/>
                          </a:solidFill>
                          <a:latin typeface="Aptos" panose="020B0004020202020204" pitchFamily="34" charset="0"/>
                        </a:rPr>
                        <a:t>Platform Enhancements</a:t>
                      </a:r>
                    </a:p>
                  </a:txBody>
                  <a:tcPr marL="228600" marR="228600" marT="73152" marB="73152" anchor="ctr">
                    <a:lnL w="6350" cap="flat" cmpd="sng" algn="ctr">
                      <a:solidFill>
                        <a:srgbClr val="517927"/>
                      </a:solidFill>
                      <a:prstDash val="solid"/>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l"/>
                      <a:r>
                        <a:rPr lang="en-US" sz="1400" b="0" i="0" noProof="1">
                          <a:solidFill>
                            <a:schemeClr val="accent6"/>
                          </a:solidFill>
                          <a:latin typeface="Aptos Light" panose="020B0004020202020204" pitchFamily="34" charset="0"/>
                        </a:rPr>
                        <a:t>PlatformManager and IntegrationManager in use with the latest version</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dash"/>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tc>
                  <a:txBody>
                    <a:bodyPr/>
                    <a:lstStyle/>
                    <a:p>
                      <a:pPr algn="ctr"/>
                      <a:r>
                        <a:rPr lang="en-US" sz="1400" b="0" i="0" noProof="1">
                          <a:solidFill>
                            <a:srgbClr val="517927"/>
                          </a:solidFill>
                          <a:latin typeface="Aptos" panose="020B0004020202020204" pitchFamily="34" charset="0"/>
                        </a:rPr>
                        <a:t>Low</a:t>
                      </a:r>
                    </a:p>
                  </a:txBody>
                  <a:tcPr marL="228600" marR="228600" marT="73152" marB="73152" anchor="ctr">
                    <a:lnL w="6350" cap="flat" cmpd="sng" algn="ctr">
                      <a:solidFill>
                        <a:srgbClr val="517927"/>
                      </a:solidFill>
                      <a:prstDash val="dash"/>
                      <a:round/>
                      <a:headEnd type="none" w="med" len="med"/>
                      <a:tailEnd type="none" w="med" len="med"/>
                    </a:lnL>
                    <a:lnR w="6350" cap="flat" cmpd="sng" algn="ctr">
                      <a:solidFill>
                        <a:srgbClr val="517927"/>
                      </a:solidFill>
                      <a:prstDash val="solid"/>
                      <a:round/>
                      <a:headEnd type="none" w="med" len="med"/>
                      <a:tailEnd type="none" w="med" len="med"/>
                    </a:lnR>
                    <a:lnT w="6350" cap="flat" cmpd="sng" algn="ctr">
                      <a:solidFill>
                        <a:srgbClr val="517927"/>
                      </a:solidFill>
                      <a:prstDash val="solid"/>
                      <a:round/>
                      <a:headEnd type="none" w="med" len="med"/>
                      <a:tailEnd type="none" w="med" len="med"/>
                    </a:lnT>
                    <a:lnB w="6350" cap="flat" cmpd="sng" algn="ctr">
                      <a:solidFill>
                        <a:srgbClr val="517927"/>
                      </a:solidFill>
                      <a:prstDash val="solid"/>
                      <a:round/>
                      <a:headEnd type="none" w="med" len="med"/>
                      <a:tailEnd type="none" w="med" len="med"/>
                    </a:lnB>
                  </a:tcPr>
                </a:tc>
                <a:extLst>
                  <a:ext uri="{0D108BD9-81ED-4DB2-BD59-A6C34878D82A}">
                    <a16:rowId xmlns:a16="http://schemas.microsoft.com/office/drawing/2014/main" val="2607960029"/>
                  </a:ext>
                </a:extLst>
              </a:tr>
            </a:tbl>
          </a:graphicData>
        </a:graphic>
      </p:graphicFrame>
      <p:sp>
        <p:nvSpPr>
          <p:cNvPr id="3" name="Date Placeholder 1">
            <a:extLst>
              <a:ext uri="{FF2B5EF4-FFF2-40B4-BE49-F238E27FC236}">
                <a16:creationId xmlns:a16="http://schemas.microsoft.com/office/drawing/2014/main" id="{885B105A-3DD4-DEA6-A64A-745083A85CC8}"/>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77" y="2148840"/>
            <a:ext cx="10908791" cy="2011680"/>
          </a:xfrm>
        </p:spPr>
        <p:txBody>
          <a:bodyPr/>
          <a:lstStyle/>
          <a:p>
            <a:pPr marL="0" indent="0">
              <a:spcBef>
                <a:spcPts val="0"/>
              </a:spcBef>
              <a:buNone/>
            </a:pPr>
            <a:r>
              <a:rPr lang="en-US" b="0" dirty="0"/>
              <a:t>Pricefx Agents</a:t>
            </a:r>
          </a:p>
          <a:p>
            <a:pPr marL="0" indent="0">
              <a:spcBef>
                <a:spcPts val="0"/>
              </a:spcBef>
              <a:buNone/>
            </a:pPr>
            <a:r>
              <a:rPr lang="en-US" b="0" dirty="0"/>
              <a:t>Enhancements</a:t>
            </a:r>
          </a:p>
        </p:txBody>
      </p:sp>
      <p:sp>
        <p:nvSpPr>
          <p:cNvPr id="3" name="Date Placeholder 2">
            <a:extLst>
              <a:ext uri="{FF2B5EF4-FFF2-40B4-BE49-F238E27FC236}">
                <a16:creationId xmlns:a16="http://schemas.microsoft.com/office/drawing/2014/main" id="{AF3BF054-CABB-F1D6-69D7-A7B5957D23DD}"/>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Pricefx Agents</a:t>
            </a:r>
          </a:p>
        </p:txBody>
      </p:sp>
      <p:sp>
        <p:nvSpPr>
          <p:cNvPr id="4" name="Text Placeholder 3"/>
          <p:cNvSpPr>
            <a:spLocks noGrp="1"/>
          </p:cNvSpPr>
          <p:nvPr>
            <p:ph type="body" sz="quarter" idx="12"/>
          </p:nvPr>
        </p:nvSpPr>
        <p:spPr>
          <a:xfrm>
            <a:off x="6096000" y="1875295"/>
            <a:ext cx="5766816" cy="3894182"/>
          </a:xfrm>
        </p:spPr>
        <p:txBody>
          <a:bodyPr/>
          <a:lstStyle/>
          <a:p>
            <a:pPr marL="0" indent="0">
              <a:lnSpc>
                <a:spcPct val="100000"/>
              </a:lnSpc>
              <a:spcBef>
                <a:spcPts val="0"/>
              </a:spcBef>
              <a:buNone/>
            </a:pPr>
            <a:r>
              <a:rPr lang="en-US" b="1" dirty="0">
                <a:solidFill>
                  <a:schemeClr val="accent3"/>
                </a:solidFill>
              </a:rPr>
              <a:t>Uncover business opportunities and risks on the fly</a:t>
            </a:r>
          </a:p>
          <a:p>
            <a:pPr marL="0" indent="0">
              <a:lnSpc>
                <a:spcPct val="100000"/>
              </a:lnSpc>
              <a:spcBef>
                <a:spcPts val="200"/>
              </a:spcBef>
              <a:buNone/>
            </a:pPr>
            <a:r>
              <a:rPr lang="en-US" b="0" dirty="0"/>
              <a:t>Utilize Agents’ automation to identify business opportunities and risks immediately</a:t>
            </a:r>
          </a:p>
          <a:p>
            <a:pPr marL="0" indent="0">
              <a:lnSpc>
                <a:spcPct val="100000"/>
              </a:lnSpc>
              <a:spcBef>
                <a:spcPts val="1000"/>
              </a:spcBef>
              <a:buNone/>
            </a:pPr>
            <a:r>
              <a:rPr lang="en-US" b="1" dirty="0">
                <a:solidFill>
                  <a:schemeClr val="accent3"/>
                </a:solidFill>
              </a:rPr>
              <a:t>Get recommendations and act fast</a:t>
            </a:r>
          </a:p>
          <a:p>
            <a:pPr marL="0" indent="0">
              <a:lnSpc>
                <a:spcPct val="100000"/>
              </a:lnSpc>
              <a:spcBef>
                <a:spcPts val="200"/>
              </a:spcBef>
              <a:buNone/>
            </a:pPr>
            <a:r>
              <a:rPr lang="en-US" b="0" dirty="0"/>
              <a:t>Leverage the provided smart recommendations to capture resulting value with a few clicks</a:t>
            </a:r>
          </a:p>
          <a:p>
            <a:pPr marL="0" indent="0">
              <a:lnSpc>
                <a:spcPct val="100000"/>
              </a:lnSpc>
              <a:spcBef>
                <a:spcPts val="1000"/>
              </a:spcBef>
              <a:buNone/>
            </a:pPr>
            <a:r>
              <a:rPr lang="en-US" b="1" dirty="0">
                <a:solidFill>
                  <a:schemeClr val="accent3"/>
                </a:solidFill>
              </a:rPr>
              <a:t>125+ Pricefx Agents</a:t>
            </a:r>
          </a:p>
          <a:p>
            <a:pPr marL="0" indent="0">
              <a:lnSpc>
                <a:spcPct val="100000"/>
              </a:lnSpc>
              <a:spcBef>
                <a:spcPts val="200"/>
              </a:spcBef>
              <a:buNone/>
            </a:pPr>
            <a:r>
              <a:rPr lang="en-US" b="0" dirty="0"/>
              <a:t>Start in &lt;5 days with Pricefx Agents, designed for typical business scenarios and pricing situations</a:t>
            </a:r>
          </a:p>
          <a:p>
            <a:pPr marL="0" indent="0">
              <a:lnSpc>
                <a:spcPct val="100000"/>
              </a:lnSpc>
              <a:spcBef>
                <a:spcPts val="1000"/>
              </a:spcBef>
              <a:buNone/>
            </a:pPr>
            <a:r>
              <a:rPr lang="en-US" b="1" dirty="0">
                <a:solidFill>
                  <a:schemeClr val="accent3"/>
                </a:solidFill>
              </a:rPr>
              <a:t>Tailored agents</a:t>
            </a:r>
          </a:p>
          <a:p>
            <a:pPr marL="0" indent="0">
              <a:lnSpc>
                <a:spcPct val="100000"/>
              </a:lnSpc>
              <a:spcBef>
                <a:spcPts val="200"/>
              </a:spcBef>
              <a:buNone/>
            </a:pPr>
            <a:r>
              <a:rPr lang="en-US" b="0" dirty="0"/>
              <a:t>Just ask Pricefx Copilot to create tailored Agent for your specific needs, while using just natural language</a:t>
            </a:r>
          </a:p>
        </p:txBody>
      </p:sp>
      <p:sp>
        <p:nvSpPr>
          <p:cNvPr id="5" name="TextBox 4"/>
          <p:cNvSpPr txBox="1"/>
          <p:nvPr/>
        </p:nvSpPr>
        <p:spPr>
          <a:xfrm>
            <a:off x="640080" y="1965960"/>
            <a:ext cx="5120640" cy="738664"/>
          </a:xfrm>
          <a:prstGeom prst="rect">
            <a:avLst/>
          </a:prstGeom>
          <a:noFill/>
        </p:spPr>
        <p:txBody>
          <a:bodyPr wrap="square" lIns="0" tIns="0" rIns="0" bIns="0">
            <a:spAutoFit/>
          </a:bodyPr>
          <a:lstStyle/>
          <a:p>
            <a:pPr marL="0" indent="0" algn="ctr">
              <a:spcBef>
                <a:spcPts val="0"/>
              </a:spcBef>
              <a:buNone/>
            </a:pPr>
            <a:r>
              <a:rPr lang="en-US" sz="1600" b="1" dirty="0">
                <a:solidFill>
                  <a:schemeClr val="accent3"/>
                </a:solidFill>
              </a:rPr>
              <a:t>Pricefx Agents</a:t>
            </a:r>
          </a:p>
          <a:p>
            <a:pPr marL="0" indent="0" algn="ctr">
              <a:spcBef>
                <a:spcPts val="0"/>
              </a:spcBef>
              <a:buNone/>
            </a:pPr>
            <a:r>
              <a:rPr lang="en-US" sz="1600" b="1" dirty="0">
                <a:solidFill>
                  <a:schemeClr val="accent3"/>
                </a:solidFill>
              </a:rPr>
              <a:t>+</a:t>
            </a:r>
          </a:p>
          <a:p>
            <a:pPr marL="0" indent="0" algn="ctr">
              <a:spcBef>
                <a:spcPts val="0"/>
              </a:spcBef>
              <a:buNone/>
            </a:pPr>
            <a:r>
              <a:rPr lang="en-US" sz="1600" b="1" dirty="0">
                <a:solidFill>
                  <a:schemeClr val="accent3"/>
                </a:solidFill>
              </a:rPr>
              <a:t>Your own tailored agents</a:t>
            </a:r>
          </a:p>
        </p:txBody>
      </p:sp>
      <p:pic>
        <p:nvPicPr>
          <p:cNvPr id="3" name="Obrázek 3">
            <a:extLst>
              <a:ext uri="{FF2B5EF4-FFF2-40B4-BE49-F238E27FC236}">
                <a16:creationId xmlns:a16="http://schemas.microsoft.com/office/drawing/2014/main" id="{53AE146F-8C69-2D57-F53A-4327992DB08B}"/>
              </a:ext>
            </a:extLst>
          </p:cNvPr>
          <p:cNvPicPr>
            <a:picLocks noChangeAspect="1"/>
          </p:cNvPicPr>
          <p:nvPr/>
        </p:nvPicPr>
        <p:blipFill>
          <a:blip r:embed="rId2"/>
          <a:stretch>
            <a:fillRect/>
          </a:stretch>
        </p:blipFill>
        <p:spPr>
          <a:xfrm>
            <a:off x="640080" y="3054482"/>
            <a:ext cx="5120640" cy="2714994"/>
          </a:xfrm>
          <a:prstGeom prst="rect">
            <a:avLst/>
          </a:prstGeom>
        </p:spPr>
      </p:pic>
      <p:sp>
        <p:nvSpPr>
          <p:cNvPr id="6" name="Date Placeholder 2">
            <a:extLst>
              <a:ext uri="{FF2B5EF4-FFF2-40B4-BE49-F238E27FC236}">
                <a16:creationId xmlns:a16="http://schemas.microsoft.com/office/drawing/2014/main" id="{227FACE4-A68F-6420-12D7-A061693814F7}"/>
              </a:ext>
            </a:extLst>
          </p:cNvPr>
          <p:cNvSpPr>
            <a:spLocks noGrp="1"/>
          </p:cNvSpPr>
          <p:nvPr>
            <p:ph type="dt" sz="half" idx="2"/>
          </p:nvPr>
        </p:nvSpPr>
        <p:spPr>
          <a:xfrm>
            <a:off x="274319" y="6450479"/>
            <a:ext cx="6939281" cy="259603"/>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600" b="0" dirty="0"/>
              <a:t>Pricefx Agents Organized to Groups</a:t>
            </a:r>
          </a:p>
        </p:txBody>
      </p:sp>
      <p:sp>
        <p:nvSpPr>
          <p:cNvPr id="3" name="Text Placeholder 2"/>
          <p:cNvSpPr>
            <a:spLocks noGrp="1"/>
          </p:cNvSpPr>
          <p:nvPr>
            <p:ph type="body" sz="quarter" idx="10"/>
          </p:nvPr>
        </p:nvSpPr>
        <p:spPr/>
        <p:txBody>
          <a:bodyPr/>
          <a:lstStyle/>
          <a:p>
            <a:pPr marL="0" indent="0">
              <a:spcBef>
                <a:spcPts val="400"/>
              </a:spcBef>
              <a:buNone/>
            </a:pPr>
            <a:r>
              <a:rPr lang="en-US" b="0" dirty="0"/>
              <a:t>Across key pricing business problems</a:t>
            </a:r>
          </a:p>
        </p:txBody>
      </p:sp>
      <p:pic>
        <p:nvPicPr>
          <p:cNvPr id="32" name="Image 7" descr="preencoded.png">
            <a:extLst>
              <a:ext uri="{FF2B5EF4-FFF2-40B4-BE49-F238E27FC236}">
                <a16:creationId xmlns:a16="http://schemas.microsoft.com/office/drawing/2014/main" id="{71624CA7-C7CC-8E8B-5DE2-2A10EE4B0DBC}"/>
              </a:ext>
            </a:extLst>
          </p:cNvPr>
          <p:cNvPicPr>
            <a:picLocks noChangeAspect="1"/>
          </p:cNvPicPr>
          <p:nvPr/>
        </p:nvPicPr>
        <p:blipFill>
          <a:blip r:embed="rId2">
            <a:duotone>
              <a:srgbClr val="517927"/>
              <a:srgbClr val="517927"/>
            </a:duotone>
          </a:blip>
          <a:stretch>
            <a:fillRect/>
          </a:stretch>
        </p:blipFill>
        <p:spPr>
          <a:xfrm>
            <a:off x="640080" y="2103120"/>
            <a:ext cx="256032" cy="256032"/>
          </a:xfrm>
          <a:prstGeom prst="rect">
            <a:avLst/>
          </a:prstGeom>
        </p:spPr>
      </p:pic>
      <p:sp>
        <p:nvSpPr>
          <p:cNvPr id="33" name="TextBox 32"/>
          <p:cNvSpPr txBox="1"/>
          <p:nvPr/>
        </p:nvSpPr>
        <p:spPr>
          <a:xfrm>
            <a:off x="1051560" y="2048255"/>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Margin Leakage</a:t>
            </a:r>
          </a:p>
        </p:txBody>
      </p:sp>
      <p:sp>
        <p:nvSpPr>
          <p:cNvPr id="34" name="TextBox 33"/>
          <p:cNvSpPr txBox="1"/>
          <p:nvPr/>
        </p:nvSpPr>
        <p:spPr>
          <a:xfrm>
            <a:off x="1051560" y="2340863"/>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Correct unprofitable products/customers</a:t>
            </a:r>
          </a:p>
        </p:txBody>
      </p:sp>
      <p:pic>
        <p:nvPicPr>
          <p:cNvPr id="30" name="Image 5" descr="preencoded.png">
            <a:extLst>
              <a:ext uri="{FF2B5EF4-FFF2-40B4-BE49-F238E27FC236}">
                <a16:creationId xmlns:a16="http://schemas.microsoft.com/office/drawing/2014/main" id="{D303E42C-F37A-23DE-4D23-FB03E5F8AD38}"/>
              </a:ext>
            </a:extLst>
          </p:cNvPr>
          <p:cNvPicPr>
            <a:picLocks noChangeAspect="1"/>
          </p:cNvPicPr>
          <p:nvPr/>
        </p:nvPicPr>
        <p:blipFill>
          <a:blip r:embed="rId3">
            <a:duotone>
              <a:srgbClr val="517927"/>
              <a:srgbClr val="517927"/>
            </a:duotone>
          </a:blip>
          <a:stretch>
            <a:fillRect/>
          </a:stretch>
        </p:blipFill>
        <p:spPr>
          <a:xfrm>
            <a:off x="640080" y="2862072"/>
            <a:ext cx="256032" cy="256032"/>
          </a:xfrm>
          <a:prstGeom prst="rect">
            <a:avLst/>
          </a:prstGeom>
        </p:spPr>
      </p:pic>
      <p:sp>
        <p:nvSpPr>
          <p:cNvPr id="35" name="TextBox 34"/>
          <p:cNvSpPr txBox="1"/>
          <p:nvPr/>
        </p:nvSpPr>
        <p:spPr>
          <a:xfrm>
            <a:off x="1051560" y="2807208"/>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Discount Strategy</a:t>
            </a:r>
          </a:p>
        </p:txBody>
      </p:sp>
      <p:sp>
        <p:nvSpPr>
          <p:cNvPr id="36" name="TextBox 35"/>
          <p:cNvSpPr txBox="1"/>
          <p:nvPr/>
        </p:nvSpPr>
        <p:spPr>
          <a:xfrm>
            <a:off x="1051560" y="3099815"/>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Eliminate non-targeted discounting</a:t>
            </a:r>
          </a:p>
        </p:txBody>
      </p:sp>
      <p:pic>
        <p:nvPicPr>
          <p:cNvPr id="28" name="Image 3" descr="preencoded.png">
            <a:extLst>
              <a:ext uri="{FF2B5EF4-FFF2-40B4-BE49-F238E27FC236}">
                <a16:creationId xmlns:a16="http://schemas.microsoft.com/office/drawing/2014/main" id="{6AB62D54-857A-D090-1754-9CC2F68FA6DD}"/>
              </a:ext>
            </a:extLst>
          </p:cNvPr>
          <p:cNvPicPr>
            <a:picLocks noChangeAspect="1"/>
          </p:cNvPicPr>
          <p:nvPr/>
        </p:nvPicPr>
        <p:blipFill>
          <a:blip r:embed="rId4">
            <a:duotone>
              <a:srgbClr val="517927"/>
              <a:srgbClr val="517927"/>
            </a:duotone>
          </a:blip>
          <a:stretch>
            <a:fillRect/>
          </a:stretch>
        </p:blipFill>
        <p:spPr>
          <a:xfrm>
            <a:off x="640080" y="3621024"/>
            <a:ext cx="256032" cy="256032"/>
          </a:xfrm>
          <a:prstGeom prst="rect">
            <a:avLst/>
          </a:prstGeom>
        </p:spPr>
      </p:pic>
      <p:sp>
        <p:nvSpPr>
          <p:cNvPr id="37" name="TextBox 36"/>
          <p:cNvSpPr txBox="1"/>
          <p:nvPr/>
        </p:nvSpPr>
        <p:spPr>
          <a:xfrm>
            <a:off x="1051560" y="3566160"/>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Upside Opportunity</a:t>
            </a:r>
          </a:p>
        </p:txBody>
      </p:sp>
      <p:sp>
        <p:nvSpPr>
          <p:cNvPr id="38" name="TextBox 37"/>
          <p:cNvSpPr txBox="1"/>
          <p:nvPr/>
        </p:nvSpPr>
        <p:spPr>
          <a:xfrm>
            <a:off x="1051560" y="3858768"/>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Uncover price lift potential</a:t>
            </a:r>
          </a:p>
        </p:txBody>
      </p:sp>
      <p:pic>
        <p:nvPicPr>
          <p:cNvPr id="24" name="Image 0" descr="preencoded.png">
            <a:extLst>
              <a:ext uri="{FF2B5EF4-FFF2-40B4-BE49-F238E27FC236}">
                <a16:creationId xmlns:a16="http://schemas.microsoft.com/office/drawing/2014/main" id="{81D19AEC-D364-645B-8D41-097CA1F3B83A}"/>
              </a:ext>
            </a:extLst>
          </p:cNvPr>
          <p:cNvPicPr>
            <a:picLocks noChangeAspect="1"/>
          </p:cNvPicPr>
          <p:nvPr/>
        </p:nvPicPr>
        <p:blipFill>
          <a:blip r:embed="rId5">
            <a:duotone>
              <a:srgbClr val="517927"/>
              <a:srgbClr val="517927"/>
            </a:duotone>
          </a:blip>
          <a:stretch>
            <a:fillRect/>
          </a:stretch>
        </p:blipFill>
        <p:spPr>
          <a:xfrm>
            <a:off x="640080" y="4379975"/>
            <a:ext cx="256032" cy="256032"/>
          </a:xfrm>
          <a:prstGeom prst="rect">
            <a:avLst/>
          </a:prstGeom>
        </p:spPr>
      </p:pic>
      <p:sp>
        <p:nvSpPr>
          <p:cNvPr id="39" name="TextBox 38"/>
          <p:cNvSpPr txBox="1"/>
          <p:nvPr/>
        </p:nvSpPr>
        <p:spPr>
          <a:xfrm>
            <a:off x="1051560" y="4325112"/>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Account Optimization</a:t>
            </a:r>
          </a:p>
        </p:txBody>
      </p:sp>
      <p:sp>
        <p:nvSpPr>
          <p:cNvPr id="40" name="TextBox 39"/>
          <p:cNvSpPr txBox="1"/>
          <p:nvPr/>
        </p:nvSpPr>
        <p:spPr>
          <a:xfrm>
            <a:off x="1051560" y="4617720"/>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Drive better outcomes from at-risk account</a:t>
            </a:r>
          </a:p>
        </p:txBody>
      </p:sp>
      <p:pic>
        <p:nvPicPr>
          <p:cNvPr id="26" name="Image 2" descr="preencoded.png">
            <a:extLst>
              <a:ext uri="{FF2B5EF4-FFF2-40B4-BE49-F238E27FC236}">
                <a16:creationId xmlns:a16="http://schemas.microsoft.com/office/drawing/2014/main" id="{01CB77B3-2633-D947-40EB-7A8F278995AE}"/>
              </a:ext>
            </a:extLst>
          </p:cNvPr>
          <p:cNvPicPr>
            <a:picLocks noChangeAspect="1"/>
          </p:cNvPicPr>
          <p:nvPr/>
        </p:nvPicPr>
        <p:blipFill>
          <a:blip r:embed="rId6">
            <a:duotone>
              <a:srgbClr val="517927"/>
              <a:srgbClr val="517927"/>
            </a:duotone>
          </a:blip>
          <a:stretch>
            <a:fillRect/>
          </a:stretch>
        </p:blipFill>
        <p:spPr>
          <a:xfrm>
            <a:off x="640080" y="5138927"/>
            <a:ext cx="256032" cy="256032"/>
          </a:xfrm>
          <a:prstGeom prst="rect">
            <a:avLst/>
          </a:prstGeom>
        </p:spPr>
      </p:pic>
      <p:sp>
        <p:nvSpPr>
          <p:cNvPr id="41" name="TextBox 40"/>
          <p:cNvSpPr txBox="1"/>
          <p:nvPr/>
        </p:nvSpPr>
        <p:spPr>
          <a:xfrm>
            <a:off x="1051560" y="5084064"/>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Portfolio Optimizer</a:t>
            </a:r>
          </a:p>
        </p:txBody>
      </p:sp>
      <p:sp>
        <p:nvSpPr>
          <p:cNvPr id="42" name="TextBox 41"/>
          <p:cNvSpPr txBox="1"/>
          <p:nvPr/>
        </p:nvSpPr>
        <p:spPr>
          <a:xfrm>
            <a:off x="1051560" y="5376672"/>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Align price and product strategy</a:t>
            </a:r>
          </a:p>
        </p:txBody>
      </p:sp>
      <p:pic>
        <p:nvPicPr>
          <p:cNvPr id="25" name="Image 1" descr="preencoded.png">
            <a:extLst>
              <a:ext uri="{FF2B5EF4-FFF2-40B4-BE49-F238E27FC236}">
                <a16:creationId xmlns:a16="http://schemas.microsoft.com/office/drawing/2014/main" id="{FCC42A54-332D-FC93-0A9B-74393636B51A}"/>
              </a:ext>
            </a:extLst>
          </p:cNvPr>
          <p:cNvPicPr>
            <a:picLocks noChangeAspect="1"/>
          </p:cNvPicPr>
          <p:nvPr/>
        </p:nvPicPr>
        <p:blipFill>
          <a:blip r:embed="rId7">
            <a:duotone>
              <a:srgbClr val="517927"/>
              <a:srgbClr val="517927"/>
            </a:duotone>
          </a:blip>
          <a:stretch>
            <a:fillRect/>
          </a:stretch>
        </p:blipFill>
        <p:spPr>
          <a:xfrm>
            <a:off x="6519672" y="2103120"/>
            <a:ext cx="256032" cy="256032"/>
          </a:xfrm>
          <a:prstGeom prst="rect">
            <a:avLst/>
          </a:prstGeom>
        </p:spPr>
      </p:pic>
      <p:sp>
        <p:nvSpPr>
          <p:cNvPr id="43" name="TextBox 42"/>
          <p:cNvSpPr txBox="1"/>
          <p:nvPr/>
        </p:nvSpPr>
        <p:spPr>
          <a:xfrm>
            <a:off x="6931152" y="2048255"/>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Price Harmony</a:t>
            </a:r>
          </a:p>
        </p:txBody>
      </p:sp>
      <p:sp>
        <p:nvSpPr>
          <p:cNvPr id="44" name="TextBox 43"/>
          <p:cNvSpPr txBox="1"/>
          <p:nvPr/>
        </p:nvSpPr>
        <p:spPr>
          <a:xfrm>
            <a:off x="6931152" y="2340863"/>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Stop costly pricing inconsistencies</a:t>
            </a:r>
          </a:p>
        </p:txBody>
      </p:sp>
      <p:pic>
        <p:nvPicPr>
          <p:cNvPr id="29" name="Image 4" descr="preencoded.png">
            <a:extLst>
              <a:ext uri="{FF2B5EF4-FFF2-40B4-BE49-F238E27FC236}">
                <a16:creationId xmlns:a16="http://schemas.microsoft.com/office/drawing/2014/main" id="{A951960E-E37F-2379-35FE-1A01D6F8C200}"/>
              </a:ext>
            </a:extLst>
          </p:cNvPr>
          <p:cNvPicPr>
            <a:picLocks noChangeAspect="1"/>
          </p:cNvPicPr>
          <p:nvPr/>
        </p:nvPicPr>
        <p:blipFill>
          <a:blip r:embed="rId8">
            <a:duotone>
              <a:srgbClr val="517927"/>
              <a:srgbClr val="517927"/>
            </a:duotone>
          </a:blip>
          <a:stretch>
            <a:fillRect/>
          </a:stretch>
        </p:blipFill>
        <p:spPr>
          <a:xfrm>
            <a:off x="6519672" y="2862072"/>
            <a:ext cx="256032" cy="256032"/>
          </a:xfrm>
          <a:prstGeom prst="rect">
            <a:avLst/>
          </a:prstGeom>
        </p:spPr>
      </p:pic>
      <p:sp>
        <p:nvSpPr>
          <p:cNvPr id="45" name="TextBox 44"/>
          <p:cNvSpPr txBox="1"/>
          <p:nvPr/>
        </p:nvSpPr>
        <p:spPr>
          <a:xfrm>
            <a:off x="6931152" y="2807208"/>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Governance &amp; Compliance</a:t>
            </a:r>
          </a:p>
        </p:txBody>
      </p:sp>
      <p:sp>
        <p:nvSpPr>
          <p:cNvPr id="46" name="TextBox 45"/>
          <p:cNvSpPr txBox="1"/>
          <p:nvPr/>
        </p:nvSpPr>
        <p:spPr>
          <a:xfrm>
            <a:off x="6931152" y="3099815"/>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Enforce pricing and approvals policies</a:t>
            </a:r>
          </a:p>
        </p:txBody>
      </p:sp>
      <p:pic>
        <p:nvPicPr>
          <p:cNvPr id="4" name="Graphic 33" descr="Lightbulb with solid fill">
            <a:extLst>
              <a:ext uri="{FF2B5EF4-FFF2-40B4-BE49-F238E27FC236}">
                <a16:creationId xmlns:a16="http://schemas.microsoft.com/office/drawing/2014/main" id="{7D2726EA-E15E-7F0D-2362-E0C5110CC553}"/>
              </a:ext>
            </a:extLst>
          </p:cNvPr>
          <p:cNvPicPr>
            <a:picLocks noChangeAspect="1"/>
          </p:cNvPicPr>
          <p:nvPr/>
        </p:nvPicPr>
        <p:blipFill>
          <a:blip>
            <a:duotone>
              <a:srgbClr val="517927"/>
              <a:srgbClr val="517927"/>
            </a:duotone>
            <a:extLst>
              <a:ext uri="{96DAC541-7B7A-43D3-8B79-37D633B846F1}">
                <asvg:svgBlip xmlns:asvg="http://schemas.microsoft.com/office/drawing/2016/SVG/main" r:embed="rId9"/>
              </a:ext>
            </a:extLst>
          </a:blip>
          <a:stretch>
            <a:fillRect/>
          </a:stretch>
        </p:blipFill>
        <p:spPr>
          <a:xfrm>
            <a:off x="6519672" y="3621024"/>
            <a:ext cx="256032" cy="256032"/>
          </a:xfrm>
          <a:prstGeom prst="rect">
            <a:avLst/>
          </a:prstGeom>
        </p:spPr>
      </p:pic>
      <p:sp>
        <p:nvSpPr>
          <p:cNvPr id="47" name="TextBox 46"/>
          <p:cNvSpPr txBox="1"/>
          <p:nvPr/>
        </p:nvSpPr>
        <p:spPr>
          <a:xfrm>
            <a:off x="6931152" y="3566160"/>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Quote Intelligence</a:t>
            </a:r>
          </a:p>
        </p:txBody>
      </p:sp>
      <p:sp>
        <p:nvSpPr>
          <p:cNvPr id="48" name="TextBox 47"/>
          <p:cNvSpPr txBox="1"/>
          <p:nvPr/>
        </p:nvSpPr>
        <p:spPr>
          <a:xfrm>
            <a:off x="6931152" y="3858768"/>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Remove quote speed-accuracy blockers</a:t>
            </a:r>
          </a:p>
        </p:txBody>
      </p:sp>
      <p:pic>
        <p:nvPicPr>
          <p:cNvPr id="31" name="Image 6" descr="preencoded.png">
            <a:extLst>
              <a:ext uri="{FF2B5EF4-FFF2-40B4-BE49-F238E27FC236}">
                <a16:creationId xmlns:a16="http://schemas.microsoft.com/office/drawing/2014/main" id="{A45E3800-D48D-8C07-DF42-C871131F2B28}"/>
              </a:ext>
            </a:extLst>
          </p:cNvPr>
          <p:cNvPicPr>
            <a:picLocks noChangeAspect="1"/>
          </p:cNvPicPr>
          <p:nvPr/>
        </p:nvPicPr>
        <p:blipFill>
          <a:blip r:embed="rId10">
            <a:duotone>
              <a:srgbClr val="517927"/>
              <a:srgbClr val="517927"/>
            </a:duotone>
          </a:blip>
          <a:stretch>
            <a:fillRect/>
          </a:stretch>
        </p:blipFill>
        <p:spPr>
          <a:xfrm>
            <a:off x="6519672" y="4379975"/>
            <a:ext cx="256032" cy="256032"/>
          </a:xfrm>
          <a:prstGeom prst="rect">
            <a:avLst/>
          </a:prstGeom>
        </p:spPr>
      </p:pic>
      <p:sp>
        <p:nvSpPr>
          <p:cNvPr id="49" name="TextBox 48"/>
          <p:cNvSpPr txBox="1"/>
          <p:nvPr/>
        </p:nvSpPr>
        <p:spPr>
          <a:xfrm>
            <a:off x="6931152" y="4325112"/>
            <a:ext cx="4480560" cy="292608"/>
          </a:xfrm>
          <a:prstGeom prst="rect">
            <a:avLst/>
          </a:prstGeom>
          <a:noFill/>
        </p:spPr>
        <p:txBody>
          <a:bodyPr wrap="square" lIns="0" tIns="0" rIns="0" bIns="0">
            <a:spAutoFit/>
          </a:bodyPr>
          <a:lstStyle/>
          <a:p>
            <a:pPr marL="0" indent="0">
              <a:spcBef>
                <a:spcPts val="0"/>
              </a:spcBef>
              <a:buNone/>
            </a:pPr>
            <a:r>
              <a:rPr lang="en-US" sz="1500" b="1" dirty="0">
                <a:solidFill>
                  <a:srgbClr val="517927"/>
                </a:solidFill>
              </a:rPr>
              <a:t>Competitive Readiness</a:t>
            </a:r>
          </a:p>
        </p:txBody>
      </p:sp>
      <p:sp>
        <p:nvSpPr>
          <p:cNvPr id="50" name="TextBox 49"/>
          <p:cNvSpPr txBox="1"/>
          <p:nvPr/>
        </p:nvSpPr>
        <p:spPr>
          <a:xfrm>
            <a:off x="6931152" y="4617720"/>
            <a:ext cx="4480560" cy="200055"/>
          </a:xfrm>
          <a:prstGeom prst="rect">
            <a:avLst/>
          </a:prstGeom>
          <a:noFill/>
        </p:spPr>
        <p:txBody>
          <a:bodyPr wrap="square" lIns="0" tIns="0" rIns="0" bIns="0">
            <a:spAutoFit/>
          </a:bodyPr>
          <a:lstStyle/>
          <a:p>
            <a:pPr marL="0" indent="0">
              <a:spcBef>
                <a:spcPts val="0"/>
              </a:spcBef>
              <a:buNone/>
            </a:pPr>
            <a:r>
              <a:rPr lang="en-US" sz="1300" b="0" dirty="0">
                <a:solidFill>
                  <a:schemeClr val="bg2"/>
                </a:solidFill>
              </a:rPr>
              <a:t>Detect signals to defend market share</a:t>
            </a:r>
          </a:p>
        </p:txBody>
      </p:sp>
      <p:sp>
        <p:nvSpPr>
          <p:cNvPr id="5" name="Date Placeholder 1">
            <a:extLst>
              <a:ext uri="{FF2B5EF4-FFF2-40B4-BE49-F238E27FC236}">
                <a16:creationId xmlns:a16="http://schemas.microsoft.com/office/drawing/2014/main" id="{C6951C34-A88E-5631-7350-0FAFDB8D7CC7}"/>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extLst>
      <p:ext uri="{BB962C8B-B14F-4D97-AF65-F5344CB8AC3E}">
        <p14:creationId xmlns:p14="http://schemas.microsoft.com/office/powerpoint/2010/main" val="540225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800" b="0" dirty="0"/>
              <a:t>The Latest Enhancements</a:t>
            </a:r>
          </a:p>
        </p:txBody>
      </p:sp>
      <p:sp>
        <p:nvSpPr>
          <p:cNvPr id="3" name="Text Placeholder 2"/>
          <p:cNvSpPr>
            <a:spLocks noGrp="1"/>
          </p:cNvSpPr>
          <p:nvPr>
            <p:ph type="body" sz="quarter" idx="10"/>
          </p:nvPr>
        </p:nvSpPr>
        <p:spPr/>
        <p:txBody>
          <a:bodyPr/>
          <a:lstStyle/>
          <a:p>
            <a:pPr marL="0" indent="0">
              <a:spcBef>
                <a:spcPts val="400"/>
              </a:spcBef>
              <a:buNone/>
            </a:pPr>
            <a:r>
              <a:rPr lang="en-US" b="0" dirty="0"/>
              <a:t>Tailored Agents, Agent Assessment dashboard, Self-service deployment</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rgbClr val="517927"/>
                </a:solidFill>
              </a:rPr>
              <a:t>Agents created via </a:t>
            </a:r>
            <a:r>
              <a:rPr lang="en-US" b="1" dirty="0">
                <a:solidFill>
                  <a:srgbClr val="517927"/>
                </a:solidFill>
              </a:rPr>
              <a:t>P</a:t>
            </a:r>
            <a:r>
              <a:rPr lang="en-US" sz="1800" b="1" dirty="0">
                <a:solidFill>
                  <a:srgbClr val="517927"/>
                </a:solidFill>
              </a:rPr>
              <a:t>ricefx </a:t>
            </a:r>
            <a:r>
              <a:rPr lang="en-US" b="1" dirty="0">
                <a:solidFill>
                  <a:srgbClr val="517927"/>
                </a:solidFill>
              </a:rPr>
              <a:t>C</a:t>
            </a:r>
            <a:r>
              <a:rPr lang="en-US" sz="1800" b="1" dirty="0">
                <a:solidFill>
                  <a:srgbClr val="517927"/>
                </a:solidFill>
              </a:rPr>
              <a:t>opilot</a:t>
            </a:r>
          </a:p>
          <a:p>
            <a:pPr>
              <a:lnSpc>
                <a:spcPct val="100000"/>
              </a:lnSpc>
              <a:spcBef>
                <a:spcPts val="400"/>
              </a:spcBef>
            </a:pPr>
            <a:r>
              <a:rPr lang="en-US" sz="1800" b="1" dirty="0"/>
              <a:t>Deploy</a:t>
            </a:r>
            <a:r>
              <a:rPr lang="en-US" sz="1800" b="0" dirty="0"/>
              <a:t> </a:t>
            </a:r>
            <a:r>
              <a:rPr lang="en-US" sz="1800" b="1" dirty="0"/>
              <a:t>Pricefx Agents</a:t>
            </a:r>
          </a:p>
          <a:p>
            <a:pPr>
              <a:lnSpc>
                <a:spcPct val="100000"/>
              </a:lnSpc>
              <a:spcBef>
                <a:spcPts val="400"/>
              </a:spcBef>
            </a:pPr>
            <a:r>
              <a:rPr lang="en-US" sz="1800" b="1" dirty="0"/>
              <a:t>Create</a:t>
            </a:r>
            <a:r>
              <a:rPr lang="en-US" sz="1800" b="0" dirty="0"/>
              <a:t> </a:t>
            </a:r>
            <a:r>
              <a:rPr lang="en-US" sz="1800" b="1" dirty="0"/>
              <a:t>tailored Agents </a:t>
            </a:r>
            <a:r>
              <a:rPr lang="en-US" sz="1800" b="0" dirty="0"/>
              <a:t>while using just natural language to describe your need</a:t>
            </a:r>
          </a:p>
          <a:p>
            <a:pPr marL="0" indent="0">
              <a:lnSpc>
                <a:spcPct val="100000"/>
              </a:lnSpc>
              <a:spcBef>
                <a:spcPts val="1000"/>
              </a:spcBef>
              <a:buNone/>
            </a:pPr>
            <a:r>
              <a:rPr lang="en-US" sz="1800" b="1" dirty="0">
                <a:solidFill>
                  <a:srgbClr val="517927"/>
                </a:solidFill>
              </a:rPr>
              <a:t>Agent Assessment dashboard</a:t>
            </a:r>
          </a:p>
          <a:p>
            <a:pPr>
              <a:lnSpc>
                <a:spcPct val="100000"/>
              </a:lnSpc>
              <a:spcBef>
                <a:spcPts val="400"/>
              </a:spcBef>
            </a:pPr>
            <a:r>
              <a:rPr lang="en-US" sz="1800" b="1" dirty="0"/>
              <a:t>Evaluate business impact of Agents </a:t>
            </a:r>
            <a:r>
              <a:rPr lang="en-US" sz="1800" b="0" dirty="0"/>
              <a:t>in place and quickly learn what to focus on to get most of the value quickly</a:t>
            </a:r>
          </a:p>
          <a:p>
            <a:pPr marL="0" indent="0">
              <a:lnSpc>
                <a:spcPct val="100000"/>
              </a:lnSpc>
              <a:spcBef>
                <a:spcPts val="1000"/>
              </a:spcBef>
              <a:buNone/>
            </a:pPr>
            <a:r>
              <a:rPr lang="en-US" sz="1800" b="1" dirty="0">
                <a:solidFill>
                  <a:srgbClr val="517927"/>
                </a:solidFill>
              </a:rPr>
              <a:t>Self-service deployment</a:t>
            </a:r>
          </a:p>
          <a:p>
            <a:pPr>
              <a:lnSpc>
                <a:spcPct val="100000"/>
              </a:lnSpc>
              <a:spcBef>
                <a:spcPts val="400"/>
              </a:spcBef>
            </a:pPr>
            <a:r>
              <a:rPr lang="en-US" sz="1800" b="0" dirty="0"/>
              <a:t>Start with Agents in a </a:t>
            </a:r>
            <a:r>
              <a:rPr lang="en-US" sz="1800" b="1" dirty="0"/>
              <a:t>self-service</a:t>
            </a:r>
            <a:r>
              <a:rPr lang="en-US" sz="1800" b="0" dirty="0"/>
              <a:t> way, through simple data upload and mapping process</a:t>
            </a:r>
          </a:p>
        </p:txBody>
      </p:sp>
      <p:pic>
        <p:nvPicPr>
          <p:cNvPr id="7" name="Obrázek 6">
            <a:extLst>
              <a:ext uri="{FF2B5EF4-FFF2-40B4-BE49-F238E27FC236}">
                <a16:creationId xmlns:a16="http://schemas.microsoft.com/office/drawing/2014/main" id="{727F2C7D-A715-0ABE-360B-3F48D32284DC}"/>
              </a:ext>
            </a:extLst>
          </p:cNvPr>
          <p:cNvPicPr>
            <a:picLocks noChangeAspect="1"/>
          </p:cNvPicPr>
          <p:nvPr/>
        </p:nvPicPr>
        <p:blipFill>
          <a:blip r:embed="rId2"/>
          <a:stretch>
            <a:fillRect/>
          </a:stretch>
        </p:blipFill>
        <p:spPr>
          <a:xfrm>
            <a:off x="6721059" y="1874519"/>
            <a:ext cx="1479369" cy="1144347"/>
          </a:xfrm>
          <a:prstGeom prst="rect">
            <a:avLst/>
          </a:prstGeom>
          <a:ln>
            <a:solidFill>
              <a:schemeClr val="accent5"/>
            </a:solidFill>
          </a:ln>
        </p:spPr>
      </p:pic>
      <p:pic>
        <p:nvPicPr>
          <p:cNvPr id="9" name="Obrázek 8">
            <a:extLst>
              <a:ext uri="{FF2B5EF4-FFF2-40B4-BE49-F238E27FC236}">
                <a16:creationId xmlns:a16="http://schemas.microsoft.com/office/drawing/2014/main" id="{1D04E628-A828-2704-8638-18267B4E8CFB}"/>
              </a:ext>
            </a:extLst>
          </p:cNvPr>
          <p:cNvPicPr>
            <a:picLocks noChangeAspect="1"/>
          </p:cNvPicPr>
          <p:nvPr/>
        </p:nvPicPr>
        <p:blipFill>
          <a:blip r:embed="rId3"/>
          <a:stretch>
            <a:fillRect/>
          </a:stretch>
        </p:blipFill>
        <p:spPr>
          <a:xfrm>
            <a:off x="6539325" y="2772291"/>
            <a:ext cx="2018574" cy="2376563"/>
          </a:xfrm>
          <a:prstGeom prst="rect">
            <a:avLst/>
          </a:prstGeom>
          <a:ln>
            <a:solidFill>
              <a:schemeClr val="accent1"/>
            </a:solidFill>
          </a:ln>
        </p:spPr>
      </p:pic>
      <p:pic>
        <p:nvPicPr>
          <p:cNvPr id="8" name="Obrázek 7">
            <a:extLst>
              <a:ext uri="{FF2B5EF4-FFF2-40B4-BE49-F238E27FC236}">
                <a16:creationId xmlns:a16="http://schemas.microsoft.com/office/drawing/2014/main" id="{E6D487B6-E98C-673A-C52A-9C78B335F5BB}"/>
              </a:ext>
            </a:extLst>
          </p:cNvPr>
          <p:cNvPicPr>
            <a:picLocks noChangeAspect="1"/>
          </p:cNvPicPr>
          <p:nvPr/>
        </p:nvPicPr>
        <p:blipFill>
          <a:blip r:embed="rId4"/>
          <a:stretch>
            <a:fillRect/>
          </a:stretch>
        </p:blipFill>
        <p:spPr>
          <a:xfrm>
            <a:off x="8331928" y="1874519"/>
            <a:ext cx="3279586" cy="3274334"/>
          </a:xfrm>
          <a:prstGeom prst="rect">
            <a:avLst/>
          </a:prstGeom>
          <a:ln>
            <a:solidFill>
              <a:schemeClr val="accent5"/>
            </a:solidFill>
          </a:ln>
        </p:spPr>
      </p:pic>
      <p:pic>
        <p:nvPicPr>
          <p:cNvPr id="5" name="Obrázek 1">
            <a:extLst>
              <a:ext uri="{FF2B5EF4-FFF2-40B4-BE49-F238E27FC236}">
                <a16:creationId xmlns:a16="http://schemas.microsoft.com/office/drawing/2014/main" id="{DCB911D7-87B9-5AE3-2374-279C9215E21A}"/>
              </a:ext>
            </a:extLst>
          </p:cNvPr>
          <p:cNvPicPr>
            <a:picLocks noChangeAspect="1"/>
          </p:cNvPicPr>
          <p:nvPr/>
        </p:nvPicPr>
        <p:blipFill>
          <a:blip r:embed="rId5"/>
          <a:stretch>
            <a:fillRect/>
          </a:stretch>
        </p:blipFill>
        <p:spPr>
          <a:xfrm>
            <a:off x="6984025" y="4677984"/>
            <a:ext cx="4333000" cy="1448495"/>
          </a:xfrm>
          <a:prstGeom prst="rect">
            <a:avLst/>
          </a:prstGeom>
          <a:ln>
            <a:solidFill>
              <a:schemeClr val="accent1"/>
            </a:solidFill>
          </a:ln>
        </p:spPr>
      </p:pic>
      <p:sp>
        <p:nvSpPr>
          <p:cNvPr id="6" name="Date Placeholder 1">
            <a:extLst>
              <a:ext uri="{FF2B5EF4-FFF2-40B4-BE49-F238E27FC236}">
                <a16:creationId xmlns:a16="http://schemas.microsoft.com/office/drawing/2014/main" id="{B39C3121-B1F1-066B-BA82-0D3F2743200F}"/>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spcBef>
                <a:spcPts val="400"/>
              </a:spcBef>
              <a:buNone/>
            </a:pPr>
            <a:r>
              <a:rPr lang="en-US" sz="4700" b="0" dirty="0"/>
              <a:t>Agents Created with Pricefx Copilot</a:t>
            </a:r>
          </a:p>
        </p:txBody>
      </p:sp>
      <p:sp>
        <p:nvSpPr>
          <p:cNvPr id="3" name="Text Placeholder 2"/>
          <p:cNvSpPr>
            <a:spLocks noGrp="1"/>
          </p:cNvSpPr>
          <p:nvPr>
            <p:ph type="body" sz="quarter" idx="10"/>
          </p:nvPr>
        </p:nvSpPr>
        <p:spPr/>
        <p:txBody>
          <a:bodyPr/>
          <a:lstStyle/>
          <a:p>
            <a:pPr marL="0" indent="0">
              <a:spcBef>
                <a:spcPts val="400"/>
              </a:spcBef>
              <a:buNone/>
            </a:pPr>
            <a:r>
              <a:rPr lang="en-US" b="0" dirty="0"/>
              <a:t>Create Agents in seconds while using just natural language</a:t>
            </a:r>
          </a:p>
        </p:txBody>
      </p:sp>
      <p:sp>
        <p:nvSpPr>
          <p:cNvPr id="4" name="Text Placeholder 3"/>
          <p:cNvSpPr>
            <a:spLocks noGrp="1"/>
          </p:cNvSpPr>
          <p:nvPr>
            <p:ph type="body" sz="quarter" idx="11"/>
          </p:nvPr>
        </p:nvSpPr>
        <p:spPr>
          <a:xfrm>
            <a:off x="640080" y="2011680"/>
            <a:ext cx="5212080" cy="3931920"/>
          </a:xfrm>
        </p:spPr>
        <p:txBody>
          <a:bodyPr/>
          <a:lstStyle/>
          <a:p>
            <a:pPr marL="0" indent="0">
              <a:lnSpc>
                <a:spcPct val="100000"/>
              </a:lnSpc>
              <a:spcBef>
                <a:spcPts val="0"/>
              </a:spcBef>
              <a:buNone/>
            </a:pPr>
            <a:r>
              <a:rPr lang="en-US" sz="1800" b="1" dirty="0">
                <a:solidFill>
                  <a:srgbClr val="517927"/>
                </a:solidFill>
              </a:rPr>
              <a:t>New agents created with chat experience</a:t>
            </a:r>
          </a:p>
          <a:p>
            <a:pPr>
              <a:lnSpc>
                <a:spcPct val="100000"/>
              </a:lnSpc>
              <a:spcBef>
                <a:spcPts val="400"/>
              </a:spcBef>
            </a:pPr>
            <a:r>
              <a:rPr lang="en-US" sz="1800" b="0" dirty="0"/>
              <a:t>Pricefx Copilot can </a:t>
            </a:r>
            <a:r>
              <a:rPr lang="en-US" sz="1800" b="1" dirty="0"/>
              <a:t>deploy Pricefx Agents </a:t>
            </a:r>
            <a:r>
              <a:rPr lang="en-US" sz="1800" b="0" dirty="0"/>
              <a:t>or</a:t>
            </a:r>
            <a:r>
              <a:rPr lang="en-US" sz="1800" b="1" dirty="0"/>
              <a:t> create tailored Agents </a:t>
            </a:r>
            <a:r>
              <a:rPr lang="en-US" sz="1800" b="0" dirty="0"/>
              <a:t>for your specific needs</a:t>
            </a:r>
          </a:p>
          <a:p>
            <a:pPr>
              <a:lnSpc>
                <a:spcPct val="100000"/>
              </a:lnSpc>
              <a:spcBef>
                <a:spcPts val="400"/>
              </a:spcBef>
            </a:pPr>
            <a:r>
              <a:rPr lang="en-US" sz="1800" b="0" dirty="0"/>
              <a:t>While </a:t>
            </a:r>
            <a:r>
              <a:rPr lang="en-US" sz="1800" b="1" dirty="0"/>
              <a:t>using just natural language</a:t>
            </a:r>
            <a:r>
              <a:rPr lang="en-US" sz="1800" b="0" dirty="0"/>
              <a:t>, you can describe your need, and the Agent will be generated by our AI </a:t>
            </a:r>
            <a:r>
              <a:rPr lang="en-US" sz="1800" b="1" dirty="0"/>
              <a:t>in seconds</a:t>
            </a:r>
          </a:p>
          <a:p>
            <a:pPr>
              <a:lnSpc>
                <a:spcPct val="100000"/>
              </a:lnSpc>
              <a:spcBef>
                <a:spcPts val="400"/>
              </a:spcBef>
            </a:pPr>
            <a:r>
              <a:rPr lang="en-US" sz="1800" b="0" dirty="0"/>
              <a:t>Agents are </a:t>
            </a:r>
            <a:r>
              <a:rPr lang="en-US" sz="1800" b="1" dirty="0"/>
              <a:t>ready for your use </a:t>
            </a:r>
            <a:r>
              <a:rPr lang="en-US" sz="1800" b="0" dirty="0"/>
              <a:t>incl. data definitions, thresholds and actions; details can be fine-tuned in Agent’s setting</a:t>
            </a:r>
          </a:p>
        </p:txBody>
      </p:sp>
      <p:pic>
        <p:nvPicPr>
          <p:cNvPr id="8" name="Obrázek 7">
            <a:extLst>
              <a:ext uri="{FF2B5EF4-FFF2-40B4-BE49-F238E27FC236}">
                <a16:creationId xmlns:a16="http://schemas.microsoft.com/office/drawing/2014/main" id="{005DA974-F441-4D2C-0F1C-811D9DCB1B03}"/>
              </a:ext>
            </a:extLst>
          </p:cNvPr>
          <p:cNvPicPr>
            <a:picLocks noChangeAspect="1"/>
          </p:cNvPicPr>
          <p:nvPr/>
        </p:nvPicPr>
        <p:blipFill>
          <a:blip r:embed="rId2"/>
          <a:stretch>
            <a:fillRect/>
          </a:stretch>
        </p:blipFill>
        <p:spPr>
          <a:xfrm>
            <a:off x="7553686" y="1882860"/>
            <a:ext cx="4242073" cy="4235279"/>
          </a:xfrm>
          <a:prstGeom prst="rect">
            <a:avLst/>
          </a:prstGeom>
          <a:ln>
            <a:solidFill>
              <a:schemeClr val="accent5"/>
            </a:solidFill>
          </a:ln>
        </p:spPr>
      </p:pic>
      <p:pic>
        <p:nvPicPr>
          <p:cNvPr id="7" name="Obrázek 6">
            <a:extLst>
              <a:ext uri="{FF2B5EF4-FFF2-40B4-BE49-F238E27FC236}">
                <a16:creationId xmlns:a16="http://schemas.microsoft.com/office/drawing/2014/main" id="{FB13D48B-4AFD-2370-7F57-0A3833DDD48A}"/>
              </a:ext>
            </a:extLst>
          </p:cNvPr>
          <p:cNvPicPr>
            <a:picLocks noChangeAspect="1"/>
          </p:cNvPicPr>
          <p:nvPr/>
        </p:nvPicPr>
        <p:blipFill>
          <a:blip r:embed="rId3"/>
          <a:stretch>
            <a:fillRect/>
          </a:stretch>
        </p:blipFill>
        <p:spPr>
          <a:xfrm>
            <a:off x="6355080" y="3073332"/>
            <a:ext cx="2397213" cy="1854333"/>
          </a:xfrm>
          <a:prstGeom prst="rect">
            <a:avLst/>
          </a:prstGeom>
          <a:ln>
            <a:solidFill>
              <a:schemeClr val="accent5"/>
            </a:solidFill>
          </a:ln>
        </p:spPr>
      </p:pic>
      <p:sp>
        <p:nvSpPr>
          <p:cNvPr id="5" name="Date Placeholder 1">
            <a:extLst>
              <a:ext uri="{FF2B5EF4-FFF2-40B4-BE49-F238E27FC236}">
                <a16:creationId xmlns:a16="http://schemas.microsoft.com/office/drawing/2014/main" id="{58B777A0-0978-044D-E423-28E032B7C846}"/>
              </a:ext>
            </a:extLst>
          </p:cNvPr>
          <p:cNvSpPr>
            <a:spLocks noGrp="1"/>
          </p:cNvSpPr>
          <p:nvPr>
            <p:ph type="dt" sz="half" idx="2"/>
          </p:nvPr>
        </p:nvSpPr>
        <p:spPr>
          <a:xfrm>
            <a:off x="274319" y="6446520"/>
            <a:ext cx="6939281" cy="299944"/>
          </a:xfrm>
        </p:spPr>
        <p:txBody>
          <a:bodyPr/>
          <a:lstStyle/>
          <a:p>
            <a:r>
              <a:rPr lang="en-US" dirty="0"/>
              <a:t>© 2026 Pricefx AG. All rights reserved. Pricefx® is a registered trademark of Pricefx AG.</a:t>
            </a:r>
            <a:endParaRPr lang="en-US" sz="800" dirty="0"/>
          </a:p>
        </p:txBody>
      </p:sp>
    </p:spTree>
  </p:cSld>
  <p:clrMapOvr>
    <a:masterClrMapping/>
  </p:clrMapOvr>
</p:sld>
</file>

<file path=ppt/theme/theme1.xml><?xml version="1.0" encoding="utf-8"?>
<a:theme xmlns:a="http://schemas.openxmlformats.org/drawingml/2006/main" name="Office Theme">
  <a:themeElements>
    <a:clrScheme name="Pricefx 2">
      <a:dk1>
        <a:srgbClr val="C2DEA9"/>
      </a:dk1>
      <a:lt1>
        <a:srgbClr val="517927"/>
      </a:lt1>
      <a:dk2>
        <a:srgbClr val="0D1900"/>
      </a:dk2>
      <a:lt2>
        <a:srgbClr val="E8E8E8"/>
      </a:lt2>
      <a:accent1>
        <a:srgbClr val="ECFEDB"/>
      </a:accent1>
      <a:accent2>
        <a:srgbClr val="D7EEC0"/>
      </a:accent2>
      <a:accent3>
        <a:srgbClr val="ADCD8F"/>
      </a:accent3>
      <a:accent4>
        <a:srgbClr val="1D3900"/>
      </a:accent4>
      <a:accent5>
        <a:srgbClr val="152900"/>
      </a:accent5>
      <a:accent6>
        <a:srgbClr val="0D1900"/>
      </a:accent6>
      <a:hlink>
        <a:srgbClr val="9EEA22"/>
      </a:hlink>
      <a:folHlink>
        <a:srgbClr val="9ABC7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ustom 1">
      <a:dk1>
        <a:srgbClr val="C2DEA9"/>
      </a:dk1>
      <a:lt1>
        <a:srgbClr val="0D1900"/>
      </a:lt1>
      <a:dk2>
        <a:srgbClr val="0D1900"/>
      </a:dk2>
      <a:lt2>
        <a:srgbClr val="E8E8E8"/>
      </a:lt2>
      <a:accent1>
        <a:srgbClr val="ECFEDB"/>
      </a:accent1>
      <a:accent2>
        <a:srgbClr val="D7EEC0"/>
      </a:accent2>
      <a:accent3>
        <a:srgbClr val="ADCD8F"/>
      </a:accent3>
      <a:accent4>
        <a:srgbClr val="1D3900"/>
      </a:accent4>
      <a:accent5>
        <a:srgbClr val="152900"/>
      </a:accent5>
      <a:accent6>
        <a:srgbClr val="0D1900"/>
      </a:accent6>
      <a:hlink>
        <a:srgbClr val="9EEA22"/>
      </a:hlink>
      <a:folHlink>
        <a:srgbClr val="9ABC7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BE630DF-B5FE-FC4B-9F4D-235B21175AB6}">
  <we:reference id="WA200010001" version="1.0.0.1" store="Omex" storeType="OMEX"/>
  <we:alternateReferences>
    <we:reference id="WA200010001" version="1.0.0.1" store="WA200010001" storeType="OMEX"/>
  </we:alternateReferences>
  <we:properties>
    <we:property name="claude.fileId" value="&quot;de83d932-6ea1-46d9-bcc1-a0149fc5991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79C2D7DD0EE74196CF52ED733E95FB" ma:contentTypeVersion="23" ma:contentTypeDescription="Create a new document." ma:contentTypeScope="" ma:versionID="555eacb13829e66f4e2d68819fe2fce8">
  <xsd:schema xmlns:xsd="http://www.w3.org/2001/XMLSchema" xmlns:xs="http://www.w3.org/2001/XMLSchema" xmlns:p="http://schemas.microsoft.com/office/2006/metadata/properties" xmlns:ns2="9ed223de-722a-4ba6-90ba-0b06ab561244" xmlns:ns3="1407a102-b90e-4803-9fb6-54362a163c46" targetNamespace="http://schemas.microsoft.com/office/2006/metadata/properties" ma:root="true" ma:fieldsID="4fd61fc08af3b3ba4bbb0a1f10ae9a1e" ns2:_="" ns3:_="">
    <xsd:import namespace="9ed223de-722a-4ba6-90ba-0b06ab561244"/>
    <xsd:import namespace="1407a102-b90e-4803-9fb6-54362a163c4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AutomationStatus" minOccurs="0"/>
                <xsd:element ref="ns2:ApiAutomation" minOccurs="0"/>
                <xsd:element ref="ns2:lcf76f155ced4ddcb4097134ff3c332f" minOccurs="0"/>
                <xsd:element ref="ns3:TaxCatchAll" minOccurs="0"/>
                <xsd:element ref="ns2:MediaServiceObjectDetectorVersions" minOccurs="0"/>
                <xsd:element ref="ns2:MediaServiceSearchProperties" minOccurs="0"/>
                <xsd:element ref="ns2:SharedtoDSRPlatform"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d223de-722a-4ba6-90ba-0b06ab561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AutomationStatus" ma:index="21" nillable="true" ma:displayName="Automation Status" ma:format="Dropdown" ma:internalName="AutomationStatus">
      <xsd:simpleType>
        <xsd:restriction base="dms:Text">
          <xsd:maxLength value="255"/>
        </xsd:restriction>
      </xsd:simpleType>
    </xsd:element>
    <xsd:element name="ApiAutomation" ma:index="22" nillable="true" ma:displayName="ApiAutomation" ma:format="Dropdown" ma:internalName="ApiAutomation">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d6e5e3e-2552-4f2c-ae95-9ca7babaad2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haredtoDSRPlatform" ma:index="28" nillable="true" ma:displayName="Shared to DSR Platform" ma:default="0" ma:format="Dropdown" ma:internalName="SharedtoDSRPlatform">
      <xsd:simpleType>
        <xsd:restriction base="dms:Boolean"/>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_Flow_SignoffStatus" ma:index="30"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07a102-b90e-4803-9fb6-54362a163c4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4159ff7e-4938-4f52-9235-3556dac969d5}" ma:internalName="TaxCatchAll" ma:showField="CatchAllData" ma:web="1407a102-b90e-4803-9fb6-54362a163c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ed223de-722a-4ba6-90ba-0b06ab561244">
      <Terms xmlns="http://schemas.microsoft.com/office/infopath/2007/PartnerControls"/>
    </lcf76f155ced4ddcb4097134ff3c332f>
    <TaxCatchAll xmlns="1407a102-b90e-4803-9fb6-54362a163c46" xsi:nil="true"/>
    <AutomationStatus xmlns="9ed223de-722a-4ba6-90ba-0b06ab561244" xsi:nil="true"/>
    <ApiAutomation xmlns="9ed223de-722a-4ba6-90ba-0b06ab561244" xsi:nil="true"/>
    <SharedtoDSRPlatform xmlns="9ed223de-722a-4ba6-90ba-0b06ab561244">true</SharedtoDSRPlatform>
    <_Flow_SignoffStatus xmlns="9ed223de-722a-4ba6-90ba-0b06ab561244" xsi:nil="true"/>
  </documentManagement>
</p:properties>
</file>

<file path=customXml/itemProps1.xml><?xml version="1.0" encoding="utf-8"?>
<ds:datastoreItem xmlns:ds="http://schemas.openxmlformats.org/officeDocument/2006/customXml" ds:itemID="{D884A89B-5D87-4FAD-BE7D-2E5C0A0EAE53}">
  <ds:schemaRefs>
    <ds:schemaRef ds:uri="1407a102-b90e-4803-9fb6-54362a163c46"/>
    <ds:schemaRef ds:uri="9ed223de-722a-4ba6-90ba-0b06ab5612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9836409-A3C9-4BD2-B87E-F8296E083571}">
  <ds:schemaRefs>
    <ds:schemaRef ds:uri="http://schemas.microsoft.com/sharepoint/v3/contenttype/forms"/>
  </ds:schemaRefs>
</ds:datastoreItem>
</file>

<file path=customXml/itemProps3.xml><?xml version="1.0" encoding="utf-8"?>
<ds:datastoreItem xmlns:ds="http://schemas.openxmlformats.org/officeDocument/2006/customXml" ds:itemID="{4EA4D373-28AD-4FB4-A533-6925B9A4358E}">
  <ds:schemaRefs>
    <ds:schemaRef ds:uri="http://schemas.microsoft.com/office/2006/documentManagement/types"/>
    <ds:schemaRef ds:uri="http://purl.org/dc/terms/"/>
    <ds:schemaRef ds:uri="http://www.w3.org/XML/1998/namespace"/>
    <ds:schemaRef ds:uri="http://schemas.microsoft.com/office/2006/metadata/properties"/>
    <ds:schemaRef ds:uri="http://purl.org/dc/elements/1.1/"/>
    <ds:schemaRef ds:uri="http://purl.org/dc/dcmitype/"/>
    <ds:schemaRef ds:uri="9ed223de-722a-4ba6-90ba-0b06ab561244"/>
    <ds:schemaRef ds:uri="http://schemas.microsoft.com/office/infopath/2007/PartnerControls"/>
    <ds:schemaRef ds:uri="http://schemas.openxmlformats.org/package/2006/metadata/core-properties"/>
    <ds:schemaRef ds:uri="1407a102-b90e-4803-9fb6-54362a163c46"/>
  </ds:schemaRefs>
</ds:datastoreItem>
</file>

<file path=docProps/app.xml><?xml version="1.0" encoding="utf-8"?>
<Properties xmlns="http://schemas.openxmlformats.org/officeDocument/2006/extended-properties" xmlns:vt="http://schemas.openxmlformats.org/officeDocument/2006/docPropsVTypes">
  <Template/>
  <TotalTime>448</TotalTime>
  <Words>3284</Words>
  <Application>Microsoft Office PowerPoint</Application>
  <PresentationFormat>Widescreen</PresentationFormat>
  <Paragraphs>336</Paragraphs>
  <Slides>39</Slides>
  <Notes>0</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Office Theme</vt:lpstr>
      <vt:lpstr>1_Office Theme</vt:lpstr>
      <vt:lpstr>Black Cat 16 Release</vt:lpstr>
      <vt:lpstr>Black Cat 16 available since January 25th, 2026</vt:lpstr>
      <vt:lpstr>What’s Coming with Black Cat 16</vt:lpstr>
      <vt:lpstr>Availability and Preconditions</vt:lpstr>
      <vt:lpstr>Pricefx Agents Enhancements</vt:lpstr>
      <vt:lpstr>Pricefx Agents</vt:lpstr>
      <vt:lpstr>Pricefx Agents Organized to Groups</vt:lpstr>
      <vt:lpstr>The Latest Enhancements</vt:lpstr>
      <vt:lpstr>Agents Created with Pricefx Copilot</vt:lpstr>
      <vt:lpstr>Agent Assessment Dashboard</vt:lpstr>
      <vt:lpstr>Self-Service Deployment of Agents</vt:lpstr>
      <vt:lpstr>AI Optimization Win Rate</vt:lpstr>
      <vt:lpstr>Win Rate</vt:lpstr>
      <vt:lpstr>Quote-Level &amp; Item-Level Intelligence</vt:lpstr>
      <vt:lpstr>Optimize Pricing</vt:lpstr>
      <vt:lpstr>Contextual Pricing &amp; Strategic Insights</vt:lpstr>
      <vt:lpstr>Win Rate &amp; Negotiation Guidance Synergy</vt:lpstr>
      <vt:lpstr>Pricing Insights Dashboards</vt:lpstr>
      <vt:lpstr>Pricing Insights Dashboards</vt:lpstr>
      <vt:lpstr>Navigate Pricing Insights with Flow</vt:lpstr>
      <vt:lpstr>From Insight to Actions</vt:lpstr>
      <vt:lpstr>Import Manager</vt:lpstr>
      <vt:lpstr>Import Manager</vt:lpstr>
      <vt:lpstr>Comprehensive Capabilities of Import Manager</vt:lpstr>
      <vt:lpstr>Comprehensive Capabilities of Import Manager</vt:lpstr>
      <vt:lpstr>Platform Management Improvements</vt:lpstr>
      <vt:lpstr>Platform Management Improvements</vt:lpstr>
      <vt:lpstr>Low / No Code Integrations</vt:lpstr>
      <vt:lpstr>Low / No Code Integrations with Pricefx</vt:lpstr>
      <vt:lpstr>Integration Setup and Data Mapping</vt:lpstr>
      <vt:lpstr>Settings and Monitoring</vt:lpstr>
      <vt:lpstr>Other Key Enhancements</vt:lpstr>
      <vt:lpstr>Other Key Enhancements Coming with Black Cat</vt:lpstr>
      <vt:lpstr>Self-Service Dashboards Preview</vt:lpstr>
      <vt:lpstr>Self-Service Dashboards - Preview</vt:lpstr>
      <vt:lpstr>Easy Setup of the Data Queries</vt:lpstr>
      <vt:lpstr>Supported Chart Types</vt:lpstr>
      <vt:lpstr>Pricefx N-1 Release Policy</vt:lpstr>
      <vt:lpstr>Pricefx N-1 Release Policy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Paloma 17</dc:title>
  <dc:subject/>
  <dc:creator>Pricefx</dc:creator>
  <cp:keywords/>
  <dc:description/>
  <cp:lastModifiedBy>Milan Hába</cp:lastModifiedBy>
  <cp:revision>14</cp:revision>
  <cp:lastPrinted>2026-02-25T19:12:23Z</cp:lastPrinted>
  <dcterms:created xsi:type="dcterms:W3CDTF">2026-01-19T20:22:18Z</dcterms:created>
  <dcterms:modified xsi:type="dcterms:W3CDTF">2026-08-14T11:26:32Z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13883000</vt:r8>
  </property>
  <property fmtid="{D5CDD505-2E9C-101B-9397-08002B2CF9AE}" pid="3" name="xd_Signature">
    <vt:bool>false</vt:bool>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MediaServiceImageTags">
    <vt:lpwstr/>
  </property>
  <property fmtid="{D5CDD505-2E9C-101B-9397-08002B2CF9AE}" pid="8" name="ContentTypeId">
    <vt:lpwstr>0x0101007E79C2D7DD0EE74196CF52ED733E95FB</vt:lpwstr>
  </property>
</Properties>
</file>