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1" r:id="rId5"/>
  </p:sldMasterIdLst>
  <p:notesMasterIdLst>
    <p:notesMasterId r:id="rId32"/>
  </p:notesMasterIdLst>
  <p:handoutMasterIdLst>
    <p:handoutMasterId r:id="rId33"/>
  </p:handoutMasterIdLst>
  <p:sldIdLst>
    <p:sldId id="2147483625" r:id="rId6"/>
    <p:sldId id="2147483646" r:id="rId7"/>
    <p:sldId id="2147483647" r:id="rId8"/>
    <p:sldId id="256" r:id="rId9"/>
    <p:sldId id="258" r:id="rId10"/>
    <p:sldId id="257" r:id="rId11"/>
    <p:sldId id="262" r:id="rId12"/>
    <p:sldId id="259" r:id="rId13"/>
    <p:sldId id="260" r:id="rId14"/>
    <p:sldId id="268" r:id="rId15"/>
    <p:sldId id="269" r:id="rId16"/>
    <p:sldId id="270" r:id="rId17"/>
    <p:sldId id="261" r:id="rId18"/>
    <p:sldId id="272" r:id="rId19"/>
    <p:sldId id="273" r:id="rId20"/>
    <p:sldId id="271" r:id="rId21"/>
    <p:sldId id="263" r:id="rId22"/>
    <p:sldId id="266" r:id="rId23"/>
    <p:sldId id="264" r:id="rId24"/>
    <p:sldId id="277" r:id="rId25"/>
    <p:sldId id="278" r:id="rId26"/>
    <p:sldId id="275" r:id="rId27"/>
    <p:sldId id="274" r:id="rId28"/>
    <p:sldId id="276" r:id="rId29"/>
    <p:sldId id="265" r:id="rId30"/>
    <p:sldId id="26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8985614-4989-D9DD-3712-785B5E74FC04}" name="Joe Joy (JJ)" initials="JJ" userId="S::joe.joy@pricefx.com::50b6aae0-63e6-46fb-b9a9-3808d6bf229a" providerId="AD"/>
  <p188:author id="{5FBA9833-0869-F27B-CE3F-5B51C9DAB946}" name="Jacob Childerson" initials="JC" userId="S::jacob.childerson@pricefx.com::f2985e28-1ec7-4fed-98a5-89e004aa765c" providerId="AD"/>
  <p188:author id="{AB52D137-7435-375B-14B2-3D6DE86896BC}" name="Adéla Sýkorová" initials="AS" userId="S::adela.sykorova@pricefx.com::af6713f1-5999-4f7f-b469-3315e4eb7492" providerId="AD"/>
  <p188:author id="{57D6DA46-ED66-0B8D-FB62-E6338410EE55}" name="Martin Rejka" initials="MR" userId="S::martin.rejka@pricefx.com::1488452f-fcd4-4293-9261-2695c022a38c" providerId="AD"/>
  <p188:author id="{24F1AF4C-BA16-8913-C352-93FD9840D905}" name="Anders Krogell" initials="AK" userId="S::anders.krogell@pricefx.com::524a994c-5b6a-4641-b0b4-22f3497ff137" providerId="AD"/>
  <p188:author id="{EA4F654D-CA22-CFAB-F25E-B3C90145B001}" name="Garth Hoff" initials="GH" userId="S::garth.hoff@pricefx.com::2910ec0b-7951-4ebd-afa6-2782633360e9" providerId="AD"/>
  <p188:author id="{F9EF3A50-A51D-D9A8-4FA3-D96CA5C93479}" name="Andrew Donaldson" initials="AD" userId="S::andrew.donaldson@pricefx.com::7ee97016-c949-4edc-a251-cb3fde6bfebf" providerId="AD"/>
  <p188:author id="{EE4B5E50-C121-BF28-F5D3-B3A728B25F6F}" name="Lukáš Sirůček" initials="" userId="S::lukas.sirucek@pricefx.com::434e69ee-0e1b-4d5d-9ab7-ea3837218d9f" providerId="AD"/>
  <p188:author id="{15512A51-480B-70FE-6077-B3B5B2B503C6}" name="Guillaume Dupont" initials="GD" userId="S::guillaume.dupont@pricefx.com::f6f322f1-a86b-42c4-8fd7-fb4b27eefc0f" providerId="AD"/>
  <p188:author id="{A28BA951-13F5-5AEB-7B78-F699835EB06F}" name="Chad Nelson" initials="CN" userId="S::cnelson@thebasisgroup.com::d3c7698f-2636-4726-b316-3fd5a381d466" providerId="AD"/>
  <p188:author id="{F1BFBF60-799C-942C-EEDF-E59B69C28CDD}" name="Billy Graham" initials="BG" userId="S::billy.graham@pricefx.com::5364d658-ca06-405e-b677-0b683efdf9b9" providerId="AD"/>
  <p188:author id="{D6DFAD61-7D4A-88E7-9D5F-4BB6BCA0099D}" name="Martin Wricke" initials="MW" userId="S::martin.wricke@pricefx.com::2d234076-3177-4fed-9def-34270186d679" providerId="AD"/>
  <p188:author id="{E161CC6C-72AA-694B-B572-8CABA8B25F9D}" name="Jan Hink" initials="JH" userId="S::jan.hink@pricefx.com::f3910e98-de06-4efa-9ee5-22dc71143858" providerId="AD"/>
  <p188:author id="{CB2FA36F-C3D6-74D3-4C60-5547D57ED131}" name="Dávid Pačut" initials="DP" userId="S::david.pacut@pricefx.com::3e3ed64a-8d2b-4fe8-9d48-78856a5e8e72" providerId="AD"/>
  <p188:author id="{56909E72-237A-4715-B8B7-F39DADC1F730}" name="Patrik Vlnas" initials="PV" userId="S::patrik.vlnas@pricefx.com::d8b1b560-4beb-4ee3-99fa-7c528909758a" providerId="AD"/>
  <p188:author id="{9A4E6F9E-5117-3246-7535-04DDF7B213DE}" name="Vítězslav Homolka" initials="VH" userId="S::vitezslav.homolka@pricefx.com::52e1cea8-a8d3-4d40-89a3-f59c615fa539" providerId="AD"/>
  <p188:author id="{430EA89F-D740-F560-76D5-EC893AAB0EF3}" name="Milan Hába" initials="MH" userId="S::milan.haba@pricefx.com::4fb1b050-2234-4417-a84b-d377648fe480" providerId="AD"/>
  <p188:author id="{6759A1AA-E3C7-5B69-2FA5-7ABED0F57846}" name="Johan Gustavsson" initials="JG" userId="S::johan.gustavsson@pricefx.com::5bb9a919-96fc-4d34-9699-b5a120e5d479" providerId="AD"/>
  <p188:author id="{018777AD-2193-23A5-3F50-288833B3357D}" name="Viktor Csala" initials="VC" userId="S::viktor.csala@pricefx.com::631fa8dd-29cb-4612-bd5c-41e66b1807c3" providerId="AD"/>
  <p188:author id="{834AE9B5-7429-8358-106E-F4F32B92F9F4}" name="Mathieu Jehanno" initials="MJ" userId="S::mathieu.jehanno@pricefx.com::15c9d102-4d52-455c-8b8e-62662948e2e6" providerId="AD"/>
  <p188:author id="{E37F36B9-CE34-DC3A-B8C8-CB6A399B2B49}" name="Pascale Comaty" initials="" userId="S::pascale.comaty@pricefx.com::6cfc80a5-968a-4322-951d-d4c611942c57" providerId="AD"/>
  <p188:author id="{489E59BD-B65C-5C2F-B388-B5326A4A8380}" name="Doug Fuehne" initials="drf" userId="Doug Fuehne" providerId="None"/>
  <p188:author id="{F10154CA-1611-B803-945A-071D7EDBF93E}" name="Guillaume Dupont" initials="GD" userId="Guillaume Dupont" providerId="None"/>
  <p188:author id="{C3D14ECD-5544-7748-DE8A-3DC034C7BC93}" name="Lindsay Sanchez" initials="LS" userId="S::lindsay.sanchez@pricefx.com::4a2c59ba-4412-48c4-b3ee-ad4bd413e891" providerId="AD"/>
  <p188:author id="{CB9233D0-55ED-F53E-237D-560B700FFAB8}" name="Hannah Moyers" initials="HM" userId="S::hannah.moyers@pricefx.com::f88fb773-fe82-43ce-80c6-695a2e0df1e5" providerId="AD"/>
  <p188:author id="{71D3A4DB-0296-53BC-565D-F2D656688099}" name="Patrick Moorhead" initials="PM" userId="S::patrick.moorhead@pricefx.eu::c9a0e50d-0880-445c-819a-0bc9ef179efe" providerId="AD"/>
  <p188:author id="{83186ADE-5B2D-1F54-4CCA-91EC883D7E6B}" name="Sylvain Rougemaille" initials="SR" userId="S::sylvain.rougemaille@pricefx.com::e95be15f-37d4-4937-b97d-c73b1a6bd14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hn Deluca" initials="JD" lastIdx="14" clrIdx="0"/>
  <p:cmAuthor id="2" name="Ewa Dygdala" initials="ED" lastIdx="3" clrIdx="1">
    <p:extLst>
      <p:ext uri="{19B8F6BF-5375-455C-9EA6-DF929625EA0E}">
        <p15:presenceInfo xmlns:p15="http://schemas.microsoft.com/office/powerpoint/2012/main" userId="S::e.dygdala@fusion92.com::fcf18fb0-f5ff-4ce0-bf8d-d86253def061" providerId="AD"/>
      </p:ext>
    </p:extLst>
  </p:cmAuthor>
  <p:cmAuthor id="3" name="Gabriel Smith" initials="GS" lastIdx="10" clrIdx="2">
    <p:extLst>
      <p:ext uri="{19B8F6BF-5375-455C-9EA6-DF929625EA0E}">
        <p15:presenceInfo xmlns:p15="http://schemas.microsoft.com/office/powerpoint/2012/main" userId="S::gabriel.smith@pricefx.eu::5eb3ba71-8329-4d45-8502-17af3aaa2272" providerId="AD"/>
      </p:ext>
    </p:extLst>
  </p:cmAuthor>
  <p:cmAuthor id="4" name="Timothy Shorter" initials="TS" lastIdx="16" clrIdx="3">
    <p:extLst>
      <p:ext uri="{19B8F6BF-5375-455C-9EA6-DF929625EA0E}">
        <p15:presenceInfo xmlns:p15="http://schemas.microsoft.com/office/powerpoint/2012/main" userId="S::tim.shorter@pricefx.eu::1cc38bdf-b339-49c3-b171-96ef48686ac1" providerId="AD"/>
      </p:ext>
    </p:extLst>
  </p:cmAuthor>
  <p:cmAuthor id="5" name="Garth Hoff" initials="GH" lastIdx="4" clrIdx="4">
    <p:extLst>
      <p:ext uri="{19B8F6BF-5375-455C-9EA6-DF929625EA0E}">
        <p15:presenceInfo xmlns:p15="http://schemas.microsoft.com/office/powerpoint/2012/main" userId="S::garth.hoff@pricefx.eu::2910ec0b-7951-4ebd-afa6-2782633360e9" providerId="AD"/>
      </p:ext>
    </p:extLst>
  </p:cmAuthor>
  <p:cmAuthor id="6" name="Timothy Shorter" initials="TS [2]" lastIdx="1" clrIdx="5">
    <p:extLst>
      <p:ext uri="{19B8F6BF-5375-455C-9EA6-DF929625EA0E}">
        <p15:presenceInfo xmlns:p15="http://schemas.microsoft.com/office/powerpoint/2012/main" userId="Timothy Short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7927"/>
    <a:srgbClr val="ECFEDB"/>
    <a:srgbClr val="9ABD77"/>
    <a:srgbClr val="ADCD8F"/>
    <a:srgbClr val="517A27"/>
    <a:srgbClr val="FFFFFF"/>
    <a:srgbClr val="739B4B"/>
    <a:srgbClr val="F5F5F5"/>
    <a:srgbClr val="0D1900"/>
    <a:srgbClr val="D8EE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05AF49-1268-4D8B-5FA6-47FE4EFE1551}" v="16" dt="2026-08-11T08:16:46.942"/>
  </p1510:revLst>
</p1510:revInfo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Střední styl 1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67"/>
    <p:restoredTop sz="94658"/>
  </p:normalViewPr>
  <p:slideViewPr>
    <p:cSldViewPr snapToGrid="0">
      <p:cViewPr varScale="1">
        <p:scale>
          <a:sx n="116" d="100"/>
          <a:sy n="116" d="100"/>
        </p:scale>
        <p:origin x="11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microsoft.com/office/2015/10/relationships/revisionInfo" Target="revisionInfo.xml"/><Relationship Id="rId21" Type="http://schemas.openxmlformats.org/officeDocument/2006/relationships/slide" Target="slides/slide16.xml"/><Relationship Id="rId34" Type="http://schemas.openxmlformats.org/officeDocument/2006/relationships/commentAuthors" Target="comment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40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B04F1C-0072-DC41-898C-FB80D4EC88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>
              <a:latin typeface="Neo Sans Pro" panose="020B050403050404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598CB8-628A-E248-BA5E-90EAC5381E7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185C93E5-6650-3A46-9B83-7ABFD17E414C}" type="datetime1">
              <a:rPr lang="cs-CZ" smtClean="0">
                <a:latin typeface="Neo Sans Pro" panose="020B0504030504040204" pitchFamily="34" charset="0"/>
              </a:rPr>
              <a:t>14.08.2026</a:t>
            </a:fld>
            <a:endParaRPr lang="en-US">
              <a:latin typeface="Neo Sans Pro" panose="020B050403050404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7CC01D-BF53-3F42-809D-ADE340AD10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>
              <a:latin typeface="Neo Sans Pro" panose="020B050403050404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C2D7D2-4241-C946-BBE6-6D37BF018C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96234898-7EEA-1640-ABD3-44A30618DC0E}" type="slidenum">
              <a:rPr lang="en-US" smtClean="0">
                <a:latin typeface="Neo Sans Pro" panose="020B0504030504040204" pitchFamily="34" charset="0"/>
              </a:rPr>
              <a:t>‹#›</a:t>
            </a:fld>
            <a:endParaRPr lang="en-US">
              <a:latin typeface="Neo Sans Pro" panose="020B05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618476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1ED182-C8DB-D442-8220-7EBBF0DD191D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935118-9E14-F440-A081-2B79F9AD2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760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AD0-DC81-00E7-5FDD-9C8CDB6B4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09C23D-3F0E-B974-9AE4-377DCEF29B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54D4A4-134E-61F9-8B28-2EA1ED42D4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90A2B4-6BE9-FFEB-E19F-1F410BDE7E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935118-9E14-F440-A081-2B79F9AD296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3823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CA535-D067-1A90-15D3-9FF240F5B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D78F22-0D45-9068-FEE2-B0070BCF28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BC9D3B-6C78-730C-1CCC-A6DBB86A90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5CC1A3-6631-78C3-0B05-5A301426D8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935118-9E14-F440-A081-2B79F9AD29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93016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9D02C-6B73-890C-DAC7-3AF7D5754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65E075-91B5-C279-2222-6C4AA2491B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130721-4C9A-2842-C1D1-E41C82D1AF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510828-75EB-5D75-1CB5-05336ADF41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935118-9E14-F440-A081-2B79F9AD29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6916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70D7B-F4F8-2966-5805-30428A6F1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602113-3B29-4F3D-C9A6-F31A551778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A40918-6180-A7F5-16D7-9856E25EC3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AF4B9F-E6D8-B337-BE74-940819675D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935118-9E14-F440-A081-2B79F9AD29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2948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169E5-2413-4A7C-2D4F-74E55765B4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BEF52F-74CA-1CE1-48A7-22D0F9E336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83B552-0613-9438-5782-FC2C5C30A8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33BF5E-BE5F-568E-E95A-2EB464EBF4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935118-9E14-F440-A081-2B79F9AD29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95813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78508-46C5-9D7C-24C4-64784D09E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6C15E7-537E-5CB8-0277-F0A5F52BC5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7AC464-048E-6CFB-33C1-BE5D4C9351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B39E63-9DA2-94C0-8363-D1BC01225F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935118-9E14-F440-A081-2B79F9AD29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605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46F68-6757-57E0-55D0-C9D001DE1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C71230-91A0-F3A2-A021-4F1B5AB0EA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1A5AA7-6F7B-3CB9-64F8-66ACF936DB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3A5829-FD84-CAD0-329C-A650841475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935118-9E14-F440-A081-2B79F9AD29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3716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BAA0B-3EE2-1259-76D8-26563FF1A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522DB3-B539-5C11-D8F4-809E775083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1EBCCC-BAC1-41CF-47D0-3C0868A085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F57290-1E83-60B8-3956-447C32351A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935118-9E14-F440-A081-2B79F9AD29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12773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C1C2A-0229-B2D7-74AD-8371816F6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5EDA92-B363-A95A-302E-030594CBF6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A8F7BF-FC2F-E371-F334-4C6FA269F2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FA47D0-5A58-EC72-AEF5-A834978EA3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935118-9E14-F440-A081-2B79F9AD29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46469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BDCAB-E3CC-8B4F-6755-75E7396C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1AFF8F-16D6-D1B9-035A-D229E2F74A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EC0BC1-BFDA-4731-081F-AE47181228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EEE314-1268-078F-0D02-4870DA47B8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935118-9E14-F440-A081-2B79F9AD29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97534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8FFBE0-6C38-1439-2D34-0E3CBF45B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AE1006-8FB2-2783-7787-F247F15B39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95303D-C86F-9603-A743-4B6E15199E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36478D-0F00-1F24-0409-71C5EB2D63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935118-9E14-F440-A081-2B79F9AD29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8872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Slide_Design-Dar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62371F6F-21BC-F265-B8DC-E3CDB23578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9576" t="24347" r="4407" b="16144"/>
          <a:stretch>
            <a:fillRect/>
          </a:stretch>
        </p:blipFill>
        <p:spPr>
          <a:xfrm>
            <a:off x="0" y="0"/>
            <a:ext cx="12188952" cy="6860375"/>
          </a:xfrm>
          <a:prstGeom prst="rect">
            <a:avLst/>
          </a:prstGeom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D4D9DAC2-42EF-ACE8-F792-6E7A237415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50479"/>
            <a:ext cx="6939281" cy="259603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</a:t>
            </a:r>
            <a:r>
              <a:rPr lang="en-US" err="1"/>
              <a:t>fx</a:t>
            </a:r>
            <a:r>
              <a:rPr lang="en-US"/>
              <a:t> AG. All rights reserved. </a:t>
            </a:r>
            <a:r>
              <a:rPr lang="en-US" err="1"/>
              <a:t>Pricefx</a:t>
            </a:r>
            <a:r>
              <a:rPr lang="en-US"/>
              <a:t>® is a registered trademark of Price </a:t>
            </a:r>
            <a:r>
              <a:rPr lang="en-US" err="1"/>
              <a:t>fx</a:t>
            </a:r>
            <a:r>
              <a:rPr lang="en-US"/>
              <a:t> AG.</a:t>
            </a:r>
            <a:endParaRPr lang="en-US" sz="800"/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5472AF8F-0586-7C4A-E6DD-FAC52425C26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972" y="5089404"/>
            <a:ext cx="6591628" cy="914400"/>
          </a:xfrm>
          <a:prstGeom prst="rect">
            <a:avLst/>
          </a:prstGeom>
        </p:spPr>
        <p:txBody>
          <a:bodyPr/>
          <a:lstStyle>
            <a:lvl1pPr>
              <a:buNone/>
              <a:defRPr sz="1800" b="0" i="0" spc="380" baseline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>
              <a:buNone/>
              <a:defRPr sz="1800" b="0" i="0" spc="380" baseline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>
              <a:buNone/>
              <a:defRPr sz="1800" b="0" i="0" spc="380" baseline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>
              <a:buNone/>
              <a:defRPr sz="1800" b="0" i="0" spc="380" baseline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>
              <a:buNone/>
              <a:defRPr sz="1800" b="0" i="0" spc="380" baseline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DE1D76B-6400-ED34-C9FA-A17EBB9B705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0080" y="462409"/>
            <a:ext cx="1007451" cy="391787"/>
          </a:xfrm>
          <a:prstGeom prst="rect">
            <a:avLst/>
          </a:prstGeom>
        </p:spPr>
      </p:pic>
      <p:sp>
        <p:nvSpPr>
          <p:cNvPr id="4" name="Title 8">
            <a:extLst>
              <a:ext uri="{FF2B5EF4-FFF2-40B4-BE49-F238E27FC236}">
                <a16:creationId xmlns:a16="http://schemas.microsoft.com/office/drawing/2014/main" id="{5D88F6BB-5F47-0F26-E072-7AE5164C0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836" y="1300870"/>
            <a:ext cx="6591628" cy="3184219"/>
          </a:xfrm>
          <a:prstGeom prst="rect">
            <a:avLst/>
          </a:prstGeom>
        </p:spPr>
        <p:txBody>
          <a:bodyPr/>
          <a:lstStyle>
            <a:lvl1pPr>
              <a:defRPr sz="66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25500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oint-Text-Icons-Design-1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677AAD0C-4378-6FCA-683F-74E8C9EC69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9576" t="24347" r="4407" b="16144"/>
          <a:stretch>
            <a:fillRect/>
          </a:stretch>
        </p:blipFill>
        <p:spPr>
          <a:xfrm>
            <a:off x="0" y="1"/>
            <a:ext cx="12188952" cy="6860375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9FF14295-C2E1-C0D9-D28B-B190FD0931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01863" y="438768"/>
            <a:ext cx="947005" cy="369332"/>
          </a:xfrm>
          <a:prstGeom prst="rect">
            <a:avLst/>
          </a:prstGeom>
        </p:spPr>
      </p:pic>
      <p:sp>
        <p:nvSpPr>
          <p:cNvPr id="3" name="Title 5">
            <a:extLst>
              <a:ext uri="{FF2B5EF4-FFF2-40B4-BE49-F238E27FC236}">
                <a16:creationId xmlns:a16="http://schemas.microsoft.com/office/drawing/2014/main" id="{EFCDD5E1-EC6B-1A74-FE2F-2B02EC58D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7" y="2482214"/>
            <a:ext cx="10908791" cy="1325563"/>
          </a:xfrm>
          <a:prstGeom prst="rect">
            <a:avLst/>
          </a:prstGeom>
        </p:spPr>
        <p:txBody>
          <a:bodyPr/>
          <a:lstStyle>
            <a:lvl1pPr algn="ctr"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1466D47-EE1C-2D72-2D95-EE56AE69AA7C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4160745" y="1550313"/>
            <a:ext cx="685800" cy="685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705F1168-3039-1DBE-DEC9-0070912DC404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5752264" y="1550313"/>
            <a:ext cx="685800" cy="685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D408A2E7-4905-C92B-B623-D54610796E3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343783" y="1550313"/>
            <a:ext cx="685800" cy="685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913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oint-Text-Icons-Design-2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77AAD0C-4378-6FCA-683F-74E8C9EC69E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0" r="30"/>
          <a:stretch/>
        </p:blipFill>
        <p:spPr>
          <a:xfrm>
            <a:off x="0" y="1"/>
            <a:ext cx="12188952" cy="6860375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9FF14295-C2E1-C0D9-D28B-B190FD0931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01863" y="438768"/>
            <a:ext cx="947005" cy="369332"/>
          </a:xfrm>
          <a:prstGeom prst="rect">
            <a:avLst/>
          </a:prstGeom>
        </p:spPr>
      </p:pic>
      <p:sp>
        <p:nvSpPr>
          <p:cNvPr id="3" name="Title 5">
            <a:extLst>
              <a:ext uri="{FF2B5EF4-FFF2-40B4-BE49-F238E27FC236}">
                <a16:creationId xmlns:a16="http://schemas.microsoft.com/office/drawing/2014/main" id="{EFCDD5E1-EC6B-1A74-FE2F-2B02EC58D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7" y="2482214"/>
            <a:ext cx="10908791" cy="1325563"/>
          </a:xfrm>
          <a:prstGeom prst="rect">
            <a:avLst/>
          </a:prstGeom>
        </p:spPr>
        <p:txBody>
          <a:bodyPr/>
          <a:lstStyle>
            <a:lvl1pPr algn="ctr"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1466D47-EE1C-2D72-2D95-EE56AE69AA7C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4160745" y="1550313"/>
            <a:ext cx="685800" cy="685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705F1168-3039-1DBE-DEC9-0070912DC404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5752264" y="1550313"/>
            <a:ext cx="685800" cy="685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D408A2E7-4905-C92B-B623-D54610796E3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343783" y="1550313"/>
            <a:ext cx="685800" cy="685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145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oint-Text-Icons-Design-3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77AAD0C-4378-6FCA-683F-74E8C9EC69E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0" r="30"/>
          <a:stretch/>
        </p:blipFill>
        <p:spPr>
          <a:xfrm>
            <a:off x="0" y="1"/>
            <a:ext cx="12188952" cy="6860375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9FF14295-C2E1-C0D9-D28B-B190FD0931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01863" y="438768"/>
            <a:ext cx="947005" cy="369332"/>
          </a:xfrm>
          <a:prstGeom prst="rect">
            <a:avLst/>
          </a:prstGeom>
        </p:spPr>
      </p:pic>
      <p:sp>
        <p:nvSpPr>
          <p:cNvPr id="3" name="Title 5">
            <a:extLst>
              <a:ext uri="{FF2B5EF4-FFF2-40B4-BE49-F238E27FC236}">
                <a16:creationId xmlns:a16="http://schemas.microsoft.com/office/drawing/2014/main" id="{EFCDD5E1-EC6B-1A74-FE2F-2B02EC58D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7" y="2482214"/>
            <a:ext cx="10908791" cy="1325563"/>
          </a:xfrm>
          <a:prstGeom prst="rect">
            <a:avLst/>
          </a:prstGeom>
        </p:spPr>
        <p:txBody>
          <a:bodyPr/>
          <a:lstStyle>
            <a:lvl1pPr algn="ctr"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1466D47-EE1C-2D72-2D95-EE56AE69AA7C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4160745" y="1550313"/>
            <a:ext cx="685800" cy="685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705F1168-3039-1DBE-DEC9-0070912DC404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5752264" y="1550313"/>
            <a:ext cx="685800" cy="685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D408A2E7-4905-C92B-B623-D54610796E3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343783" y="1550313"/>
            <a:ext cx="685800" cy="685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233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oint-Text-Full-Image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707ECDD-0D06-3575-351A-3E5459A57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sp>
        <p:nvSpPr>
          <p:cNvPr id="3" name="Title 5">
            <a:extLst>
              <a:ext uri="{FF2B5EF4-FFF2-40B4-BE49-F238E27FC236}">
                <a16:creationId xmlns:a16="http://schemas.microsoft.com/office/drawing/2014/main" id="{EFCDD5E1-EC6B-1A74-FE2F-2B02EC58D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7" y="2766218"/>
            <a:ext cx="10908791" cy="1325563"/>
          </a:xfrm>
          <a:prstGeom prst="rect">
            <a:avLst/>
          </a:prstGeom>
        </p:spPr>
        <p:txBody>
          <a:bodyPr/>
          <a:lstStyle>
            <a:lvl1pPr algn="ctr"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540998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Big Point - Option 2 with Image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02049CB-8AEA-103D-3495-2363E073522A}"/>
              </a:ext>
            </a:extLst>
          </p:cNvPr>
          <p:cNvSpPr/>
          <p:nvPr userDrawn="1"/>
        </p:nvSpPr>
        <p:spPr>
          <a:xfrm>
            <a:off x="-1" y="3429000"/>
            <a:ext cx="4389120" cy="35021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E914F8C2-A0DC-C22C-5D1D-1F14587BB87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89121" y="3429000"/>
            <a:ext cx="7802880" cy="3429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49E79B6-6335-A4B7-1C72-48010DBF24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53686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</a:t>
            </a:r>
            <a:r>
              <a:rPr lang="en-US" err="1"/>
              <a:t>fx</a:t>
            </a:r>
            <a:r>
              <a:rPr lang="en-US"/>
              <a:t> AG. All rights reserved. </a:t>
            </a:r>
            <a:r>
              <a:rPr lang="en-US" err="1"/>
              <a:t>Pricefx</a:t>
            </a:r>
            <a:r>
              <a:rPr lang="en-US"/>
              <a:t>® is a registered trademark of Price </a:t>
            </a:r>
            <a:r>
              <a:rPr lang="en-US" err="1"/>
              <a:t>fx</a:t>
            </a:r>
            <a:r>
              <a:rPr lang="en-US"/>
              <a:t> AG.</a:t>
            </a:r>
            <a:endParaRPr lang="en-US" sz="800"/>
          </a:p>
        </p:txBody>
      </p:sp>
      <p:pic>
        <p:nvPicPr>
          <p:cNvPr id="3" name="Picture 2" descr="A black and white logo&#10;&#10;AI-generated content may be incorrect.">
            <a:extLst>
              <a:ext uri="{FF2B5EF4-FFF2-40B4-BE49-F238E27FC236}">
                <a16:creationId xmlns:a16="http://schemas.microsoft.com/office/drawing/2014/main" id="{2A25DA31-F258-B9B9-94BD-A17250317D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3" y="438768"/>
            <a:ext cx="947005" cy="369332"/>
          </a:xfrm>
          <a:prstGeom prst="rect">
            <a:avLst/>
          </a:prstGeom>
        </p:spPr>
      </p:pic>
      <p:sp>
        <p:nvSpPr>
          <p:cNvPr id="2" name="Title 5">
            <a:extLst>
              <a:ext uri="{FF2B5EF4-FFF2-40B4-BE49-F238E27FC236}">
                <a16:creationId xmlns:a16="http://schemas.microsoft.com/office/drawing/2014/main" id="{B74FC37C-1F0A-D9C6-35A1-64E8202FEC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7" y="784162"/>
            <a:ext cx="10908791" cy="1325563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6735C1E-3C9A-18D3-4748-EA6157A7B2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0077" y="477375"/>
            <a:ext cx="10908986" cy="369332"/>
          </a:xfrm>
          <a:prstGeom prst="rect">
            <a:avLst/>
          </a:prstGeom>
        </p:spPr>
        <p:txBody>
          <a:bodyPr/>
          <a:lstStyle>
            <a:lvl1pPr>
              <a:buNone/>
              <a:defRPr sz="1400" b="1" i="0" spc="300">
                <a:solidFill>
                  <a:srgbClr val="FFFFFF"/>
                </a:solidFill>
                <a:latin typeface="Aptos SemiBold" panose="020B00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40878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Top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49E79B6-6335-A4B7-1C72-48010DBF24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53686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</a:t>
            </a:r>
            <a:r>
              <a:rPr lang="en-US" err="1"/>
              <a:t>fx</a:t>
            </a:r>
            <a:r>
              <a:rPr lang="en-US"/>
              <a:t> AG. All rights reserved. </a:t>
            </a:r>
            <a:r>
              <a:rPr lang="en-US" err="1"/>
              <a:t>Pricefx</a:t>
            </a:r>
            <a:r>
              <a:rPr lang="en-US"/>
              <a:t>® is a registered trademark of Price </a:t>
            </a:r>
            <a:r>
              <a:rPr lang="en-US" err="1"/>
              <a:t>fx</a:t>
            </a:r>
            <a:r>
              <a:rPr lang="en-US"/>
              <a:t> AG.</a:t>
            </a:r>
            <a:endParaRPr lang="en-US" sz="800"/>
          </a:p>
        </p:txBody>
      </p:sp>
      <p:pic>
        <p:nvPicPr>
          <p:cNvPr id="3" name="Picture 2" descr="A black and white logo&#10;&#10;AI-generated content may be incorrect.">
            <a:extLst>
              <a:ext uri="{FF2B5EF4-FFF2-40B4-BE49-F238E27FC236}">
                <a16:creationId xmlns:a16="http://schemas.microsoft.com/office/drawing/2014/main" id="{2A25DA31-F258-B9B9-94BD-A17250317D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3" y="438768"/>
            <a:ext cx="947005" cy="369332"/>
          </a:xfrm>
          <a:prstGeom prst="rect">
            <a:avLst/>
          </a:prstGeom>
        </p:spPr>
      </p:pic>
      <p:sp>
        <p:nvSpPr>
          <p:cNvPr id="2" name="Title 5">
            <a:extLst>
              <a:ext uri="{FF2B5EF4-FFF2-40B4-BE49-F238E27FC236}">
                <a16:creationId xmlns:a16="http://schemas.microsoft.com/office/drawing/2014/main" id="{B74FC37C-1F0A-D9C6-35A1-64E8202FEC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7" y="784162"/>
            <a:ext cx="10908791" cy="1325563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6735C1E-3C9A-18D3-4748-EA6157A7B2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0077" y="477375"/>
            <a:ext cx="10908986" cy="369332"/>
          </a:xfrm>
          <a:prstGeom prst="rect">
            <a:avLst/>
          </a:prstGeom>
        </p:spPr>
        <p:txBody>
          <a:bodyPr/>
          <a:lstStyle>
            <a:lvl1pPr>
              <a:buNone/>
              <a:defRPr sz="1400" b="1" i="0" spc="300">
                <a:solidFill>
                  <a:srgbClr val="FFFFFF"/>
                </a:solidFill>
                <a:latin typeface="Aptos SemiBold" panose="020B00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C2FCF8-EA40-63B7-9E54-E2DD910558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0077" y="3429000"/>
            <a:ext cx="6380002" cy="914400"/>
          </a:xfrm>
          <a:prstGeom prst="rect">
            <a:avLst/>
          </a:prstGeom>
        </p:spPr>
        <p:txBody>
          <a:bodyPr/>
          <a:lstStyle>
            <a:lvl1pPr>
              <a:buNone/>
              <a:defRPr sz="1800">
                <a:solidFill>
                  <a:srgbClr val="F5F5F5"/>
                </a:solidFill>
              </a:defRPr>
            </a:lvl1pPr>
            <a:lvl2pPr>
              <a:defRPr sz="1800">
                <a:solidFill>
                  <a:srgbClr val="F5F5F5"/>
                </a:solidFill>
              </a:defRPr>
            </a:lvl2pPr>
            <a:lvl3pPr>
              <a:defRPr sz="1800">
                <a:solidFill>
                  <a:srgbClr val="F5F5F5"/>
                </a:solidFill>
              </a:defRPr>
            </a:lvl3pPr>
            <a:lvl4pPr>
              <a:defRPr sz="1800">
                <a:solidFill>
                  <a:srgbClr val="F5F5F5"/>
                </a:solidFill>
              </a:defRPr>
            </a:lvl4pPr>
            <a:lvl5pPr>
              <a:defRPr sz="1800">
                <a:solidFill>
                  <a:srgbClr val="F5F5F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1393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-with Subtitle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9FF14295-C2E1-C0D9-D28B-B190FD0931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3" y="438768"/>
            <a:ext cx="947005" cy="369332"/>
          </a:xfrm>
          <a:prstGeom prst="rect">
            <a:avLst/>
          </a:prstGeom>
        </p:spPr>
      </p:pic>
      <p:sp>
        <p:nvSpPr>
          <p:cNvPr id="8" name="Title 5">
            <a:extLst>
              <a:ext uri="{FF2B5EF4-FFF2-40B4-BE49-F238E27FC236}">
                <a16:creationId xmlns:a16="http://schemas.microsoft.com/office/drawing/2014/main" id="{A4D7A447-E53D-E2DC-4847-006A95484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8" y="315682"/>
            <a:ext cx="9961786" cy="878609"/>
          </a:xfrm>
          <a:prstGeom prst="rect">
            <a:avLst/>
          </a:prstGeom>
        </p:spPr>
        <p:txBody>
          <a:bodyPr/>
          <a:lstStyle>
            <a:lvl1pPr algn="l"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34C8A674-8CCB-09E1-3A5A-FEFE326509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078" y="1097280"/>
            <a:ext cx="9961786" cy="369332"/>
          </a:xfrm>
          <a:prstGeom prst="rect">
            <a:avLst/>
          </a:prstGeom>
        </p:spPr>
        <p:txBody>
          <a:bodyPr/>
          <a:lstStyle>
            <a:lvl1pPr algn="l">
              <a:buNone/>
              <a:defRPr sz="2200">
                <a:solidFill>
                  <a:srgbClr val="F5F5F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0485601-FA8C-6E22-5935-73004B0E3C8A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40078" y="1755792"/>
            <a:ext cx="10908790" cy="4251325"/>
          </a:xfrm>
          <a:prstGeom prst="rect">
            <a:avLst/>
          </a:prstGeom>
        </p:spPr>
        <p:txBody>
          <a:bodyPr/>
          <a:lstStyle>
            <a:lvl1pPr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1pPr>
            <a:lvl2pPr>
              <a:defRPr sz="1600" b="0" i="0">
                <a:solidFill>
                  <a:srgbClr val="FFFFFF"/>
                </a:solidFill>
                <a:latin typeface="Aptos Light" panose="020B0004020202020204" pitchFamily="34" charset="0"/>
              </a:defRPr>
            </a:lvl2pPr>
            <a:lvl3pPr>
              <a:defRPr sz="1400" b="0" i="0">
                <a:solidFill>
                  <a:srgbClr val="FFFFFF"/>
                </a:solidFill>
                <a:latin typeface="Aptos Light" panose="020B0004020202020204" pitchFamily="34" charset="0"/>
              </a:defRPr>
            </a:lvl3pPr>
            <a:lvl4pPr>
              <a:defRPr sz="12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9562095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-No Subtitle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9FF14295-C2E1-C0D9-D28B-B190FD0931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3" y="438768"/>
            <a:ext cx="947005" cy="369332"/>
          </a:xfrm>
          <a:prstGeom prst="rect">
            <a:avLst/>
          </a:prstGeom>
        </p:spPr>
      </p:pic>
      <p:sp>
        <p:nvSpPr>
          <p:cNvPr id="8" name="Title 5">
            <a:extLst>
              <a:ext uri="{FF2B5EF4-FFF2-40B4-BE49-F238E27FC236}">
                <a16:creationId xmlns:a16="http://schemas.microsoft.com/office/drawing/2014/main" id="{A4D7A447-E53D-E2DC-4847-006A95484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8" y="315682"/>
            <a:ext cx="9961786" cy="878609"/>
          </a:xfrm>
          <a:prstGeom prst="rect">
            <a:avLst/>
          </a:prstGeom>
        </p:spPr>
        <p:txBody>
          <a:bodyPr/>
          <a:lstStyle>
            <a:lvl1pPr algn="l"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0485601-FA8C-6E22-5935-73004B0E3C8A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40078" y="1755792"/>
            <a:ext cx="10908790" cy="4251325"/>
          </a:xfrm>
          <a:prstGeom prst="rect">
            <a:avLst/>
          </a:prstGeom>
        </p:spPr>
        <p:txBody>
          <a:bodyPr/>
          <a:lstStyle>
            <a:lvl1pPr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1pPr>
            <a:lvl2pPr>
              <a:defRPr sz="1600" b="0" i="0">
                <a:solidFill>
                  <a:srgbClr val="FFFFFF"/>
                </a:solidFill>
                <a:latin typeface="Aptos Light" panose="020B0004020202020204" pitchFamily="34" charset="0"/>
              </a:defRPr>
            </a:lvl2pPr>
            <a:lvl3pPr>
              <a:defRPr sz="1400" b="0" i="0">
                <a:solidFill>
                  <a:srgbClr val="FFFFFF"/>
                </a:solidFill>
                <a:latin typeface="Aptos Light" panose="020B0004020202020204" pitchFamily="34" charset="0"/>
              </a:defRPr>
            </a:lvl3pPr>
            <a:lvl4pPr>
              <a:defRPr sz="12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514687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-with Image Left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9FF14295-C2E1-C0D9-D28B-B190FD0931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3" y="438768"/>
            <a:ext cx="947005" cy="369332"/>
          </a:xfrm>
          <a:prstGeom prst="rect">
            <a:avLst/>
          </a:prstGeom>
        </p:spPr>
      </p:pic>
      <p:sp>
        <p:nvSpPr>
          <p:cNvPr id="3" name="Title 5">
            <a:extLst>
              <a:ext uri="{FF2B5EF4-FFF2-40B4-BE49-F238E27FC236}">
                <a16:creationId xmlns:a16="http://schemas.microsoft.com/office/drawing/2014/main" id="{EFCDD5E1-EC6B-1A74-FE2F-2B02EC58D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8" y="315682"/>
            <a:ext cx="9961786" cy="878609"/>
          </a:xfrm>
          <a:prstGeom prst="rect">
            <a:avLst/>
          </a:prstGeom>
        </p:spPr>
        <p:txBody>
          <a:bodyPr/>
          <a:lstStyle>
            <a:lvl1pPr algn="l"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387C16-001A-CA8A-4C2F-901376A890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078" y="1097280"/>
            <a:ext cx="9961786" cy="369332"/>
          </a:xfrm>
          <a:prstGeom prst="rect">
            <a:avLst/>
          </a:prstGeom>
        </p:spPr>
        <p:txBody>
          <a:bodyPr/>
          <a:lstStyle>
            <a:lvl1pPr algn="l">
              <a:buNone/>
              <a:defRPr sz="2200">
                <a:solidFill>
                  <a:srgbClr val="F5F5F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4474A23-5732-41B1-14B9-465CFB577D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2631" y="2015808"/>
            <a:ext cx="5456237" cy="388622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00" b="0" i="0">
                <a:solidFill>
                  <a:srgbClr val="FFFFFF"/>
                </a:solidFill>
                <a:latin typeface="Aptos Light" panose="020B0004020202020204" pitchFamily="34" charset="0"/>
              </a:defRPr>
            </a:lvl2pPr>
            <a:lvl3pPr>
              <a:buFont typeface="Arial" panose="020B0604020202020204" pitchFamily="34" charset="0"/>
              <a:buChar char="•"/>
              <a:defRPr sz="1400" b="0" i="0">
                <a:solidFill>
                  <a:srgbClr val="FFFFFF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B858AF1-4BA9-060B-EA2B-CC503A6AB81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39763" y="1993381"/>
            <a:ext cx="5029200" cy="3908656"/>
          </a:xfrm>
          <a:custGeom>
            <a:avLst/>
            <a:gdLst>
              <a:gd name="csX0" fmla="*/ 152040 w 3525979"/>
              <a:gd name="csY0" fmla="*/ 0 h 5434932"/>
              <a:gd name="csX1" fmla="*/ 3373939 w 3525979"/>
              <a:gd name="csY1" fmla="*/ 0 h 5434932"/>
              <a:gd name="csX2" fmla="*/ 3525979 w 3525979"/>
              <a:gd name="csY2" fmla="*/ 152040 h 5434932"/>
              <a:gd name="csX3" fmla="*/ 3525979 w 3525979"/>
              <a:gd name="csY3" fmla="*/ 5282892 h 5434932"/>
              <a:gd name="csX4" fmla="*/ 3373939 w 3525979"/>
              <a:gd name="csY4" fmla="*/ 5434932 h 5434932"/>
              <a:gd name="csX5" fmla="*/ 152040 w 3525979"/>
              <a:gd name="csY5" fmla="*/ 5434932 h 5434932"/>
              <a:gd name="csX6" fmla="*/ 0 w 3525979"/>
              <a:gd name="csY6" fmla="*/ 5282892 h 5434932"/>
              <a:gd name="csX7" fmla="*/ 0 w 3525979"/>
              <a:gd name="csY7" fmla="*/ 152040 h 5434932"/>
              <a:gd name="csX8" fmla="*/ 152040 w 3525979"/>
              <a:gd name="csY8" fmla="*/ 0 h 54349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525979" h="5434932">
                <a:moveTo>
                  <a:pt x="152040" y="0"/>
                </a:moveTo>
                <a:lnTo>
                  <a:pt x="3373939" y="0"/>
                </a:lnTo>
                <a:cubicBezTo>
                  <a:pt x="3457908" y="0"/>
                  <a:pt x="3525979" y="68071"/>
                  <a:pt x="3525979" y="152040"/>
                </a:cubicBezTo>
                <a:lnTo>
                  <a:pt x="3525979" y="5282892"/>
                </a:lnTo>
                <a:cubicBezTo>
                  <a:pt x="3525979" y="5366861"/>
                  <a:pt x="3457908" y="5434932"/>
                  <a:pt x="3373939" y="5434932"/>
                </a:cubicBezTo>
                <a:lnTo>
                  <a:pt x="152040" y="5434932"/>
                </a:lnTo>
                <a:cubicBezTo>
                  <a:pt x="68071" y="5434932"/>
                  <a:pt x="0" y="5366861"/>
                  <a:pt x="0" y="5282892"/>
                </a:cubicBezTo>
                <a:lnTo>
                  <a:pt x="0" y="152040"/>
                </a:lnTo>
                <a:cubicBezTo>
                  <a:pt x="0" y="68071"/>
                  <a:pt x="68071" y="0"/>
                  <a:pt x="15204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8844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-with Subtitle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9FF14295-C2E1-C0D9-D28B-B190FD0931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3" y="438768"/>
            <a:ext cx="947005" cy="369332"/>
          </a:xfrm>
          <a:prstGeom prst="rect">
            <a:avLst/>
          </a:prstGeom>
        </p:spPr>
      </p:pic>
      <p:sp>
        <p:nvSpPr>
          <p:cNvPr id="3" name="Title 5">
            <a:extLst>
              <a:ext uri="{FF2B5EF4-FFF2-40B4-BE49-F238E27FC236}">
                <a16:creationId xmlns:a16="http://schemas.microsoft.com/office/drawing/2014/main" id="{EFCDD5E1-EC6B-1A74-FE2F-2B02EC58D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8" y="315682"/>
            <a:ext cx="9961786" cy="878609"/>
          </a:xfrm>
          <a:prstGeom prst="rect">
            <a:avLst/>
          </a:prstGeom>
        </p:spPr>
        <p:txBody>
          <a:bodyPr/>
          <a:lstStyle>
            <a:lvl1pPr algn="l"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387C16-001A-CA8A-4C2F-901376A890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078" y="1097280"/>
            <a:ext cx="9961786" cy="369332"/>
          </a:xfrm>
          <a:prstGeom prst="rect">
            <a:avLst/>
          </a:prstGeom>
        </p:spPr>
        <p:txBody>
          <a:bodyPr/>
          <a:lstStyle>
            <a:lvl1pPr algn="l">
              <a:buNone/>
              <a:defRPr sz="2200">
                <a:solidFill>
                  <a:srgbClr val="F5F5F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232D868-CA0E-67B3-8D6B-4E94BECFB3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763" y="2696900"/>
            <a:ext cx="5029200" cy="297237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00" b="0" i="0">
                <a:solidFill>
                  <a:srgbClr val="FFFFFF"/>
                </a:solidFill>
                <a:latin typeface="Aptos Light" panose="020B0004020202020204" pitchFamily="34" charset="0"/>
              </a:defRPr>
            </a:lvl2pPr>
            <a:lvl3pPr>
              <a:buFont typeface="Arial" panose="020B0604020202020204" pitchFamily="34" charset="0"/>
              <a:buChar char="•"/>
              <a:defRPr sz="1400" b="0" i="0">
                <a:solidFill>
                  <a:srgbClr val="FFFFFF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4474A23-5732-41B1-14B9-465CFB577D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19668" y="2696900"/>
            <a:ext cx="5029200" cy="297237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00" b="0" i="0">
                <a:solidFill>
                  <a:srgbClr val="FFFFFF"/>
                </a:solidFill>
                <a:latin typeface="Aptos Light" panose="020B0004020202020204" pitchFamily="34" charset="0"/>
              </a:defRPr>
            </a:lvl2pPr>
            <a:lvl3pPr>
              <a:buFont typeface="Arial" panose="020B0604020202020204" pitchFamily="34" charset="0"/>
              <a:buChar char="•"/>
              <a:defRPr sz="1400" b="0" i="0">
                <a:solidFill>
                  <a:srgbClr val="FFFFFF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FE75CF2-5625-A76C-AA50-E891C4E322D1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011680"/>
            <a:ext cx="0" cy="3657600"/>
          </a:xfrm>
          <a:prstGeom prst="line">
            <a:avLst/>
          </a:prstGeom>
          <a:ln w="9525"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9FF140F-F956-D56D-A25B-A28534679A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9763" y="2011363"/>
            <a:ext cx="5029199" cy="558800"/>
          </a:xfrm>
          <a:prstGeom prst="rect">
            <a:avLst/>
          </a:prstGeom>
        </p:spPr>
        <p:txBody>
          <a:bodyPr/>
          <a:lstStyle>
            <a:lvl1pPr algn="ctr">
              <a:buNone/>
              <a:defRPr sz="2200">
                <a:solidFill>
                  <a:srgbClr val="9ABD7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4ED6CB65-5E5E-2710-5996-05F94C6452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19668" y="2011363"/>
            <a:ext cx="5029192" cy="558800"/>
          </a:xfrm>
          <a:prstGeom prst="rect">
            <a:avLst/>
          </a:prstGeom>
        </p:spPr>
        <p:txBody>
          <a:bodyPr/>
          <a:lstStyle>
            <a:lvl1pPr algn="ctr">
              <a:buNone/>
              <a:defRPr sz="2200">
                <a:solidFill>
                  <a:srgbClr val="9ABD7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4587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Slide_Photo-Dar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8">
            <a:extLst>
              <a:ext uri="{FF2B5EF4-FFF2-40B4-BE49-F238E27FC236}">
                <a16:creationId xmlns:a16="http://schemas.microsoft.com/office/drawing/2014/main" id="{848F21D8-756F-D4EE-EF5D-5375F61AE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836" y="1300870"/>
            <a:ext cx="6591628" cy="3184219"/>
          </a:xfrm>
          <a:prstGeom prst="rect">
            <a:avLst/>
          </a:prstGeom>
        </p:spPr>
        <p:txBody>
          <a:bodyPr/>
          <a:lstStyle>
            <a:lvl1pPr>
              <a:defRPr sz="66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D4D9DAC2-42EF-ACE8-F792-6E7A237415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50479"/>
            <a:ext cx="6939281" cy="259603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</a:t>
            </a:r>
            <a:r>
              <a:rPr lang="en-US" err="1"/>
              <a:t>fx</a:t>
            </a:r>
            <a:r>
              <a:rPr lang="en-US"/>
              <a:t> AG. All rights reserved. </a:t>
            </a:r>
            <a:r>
              <a:rPr lang="en-US" err="1"/>
              <a:t>Pricefx</a:t>
            </a:r>
            <a:r>
              <a:rPr lang="en-US"/>
              <a:t>® is a registered trademark of Price </a:t>
            </a:r>
            <a:r>
              <a:rPr lang="en-US" err="1"/>
              <a:t>fx</a:t>
            </a:r>
            <a:r>
              <a:rPr lang="en-US"/>
              <a:t> AG.</a:t>
            </a:r>
            <a:endParaRPr lang="en-US" sz="800"/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5472AF8F-0586-7C4A-E6DD-FAC52425C26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972" y="4931764"/>
            <a:ext cx="6591628" cy="1072040"/>
          </a:xfrm>
          <a:prstGeom prst="rect">
            <a:avLst/>
          </a:prstGeom>
        </p:spPr>
        <p:txBody>
          <a:bodyPr/>
          <a:lstStyle>
            <a:lvl1pPr>
              <a:buNone/>
              <a:defRPr sz="1800" b="0" i="0" spc="380" baseline="0">
                <a:solidFill>
                  <a:srgbClr val="9ABD77"/>
                </a:solidFill>
                <a:latin typeface="Aptos" panose="020B0004020202020204" pitchFamily="34" charset="0"/>
              </a:defRPr>
            </a:lvl1pPr>
            <a:lvl2pPr>
              <a:buNone/>
              <a:defRPr sz="1800" b="0" i="0" spc="380" baseline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>
              <a:buNone/>
              <a:defRPr sz="1800" b="0" i="0" spc="380" baseline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>
              <a:buNone/>
              <a:defRPr sz="1800" b="0" i="0" spc="380" baseline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>
              <a:buNone/>
              <a:defRPr sz="1800" b="0" i="0" spc="380" baseline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DE1D76B-6400-ED34-C9FA-A17EBB9B705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40080" y="462409"/>
            <a:ext cx="1007451" cy="391787"/>
          </a:xfrm>
          <a:prstGeom prst="rect">
            <a:avLst/>
          </a:prstGeom>
        </p:spPr>
      </p:pic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B46DF616-03B1-49C2-DC6D-2D4D8A9D455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25941" y="659566"/>
            <a:ext cx="3525979" cy="5380423"/>
          </a:xfrm>
          <a:custGeom>
            <a:avLst/>
            <a:gdLst>
              <a:gd name="csX0" fmla="*/ 152040 w 3525979"/>
              <a:gd name="csY0" fmla="*/ 0 h 5434932"/>
              <a:gd name="csX1" fmla="*/ 3373939 w 3525979"/>
              <a:gd name="csY1" fmla="*/ 0 h 5434932"/>
              <a:gd name="csX2" fmla="*/ 3525979 w 3525979"/>
              <a:gd name="csY2" fmla="*/ 152040 h 5434932"/>
              <a:gd name="csX3" fmla="*/ 3525979 w 3525979"/>
              <a:gd name="csY3" fmla="*/ 5282892 h 5434932"/>
              <a:gd name="csX4" fmla="*/ 3373939 w 3525979"/>
              <a:gd name="csY4" fmla="*/ 5434932 h 5434932"/>
              <a:gd name="csX5" fmla="*/ 152040 w 3525979"/>
              <a:gd name="csY5" fmla="*/ 5434932 h 5434932"/>
              <a:gd name="csX6" fmla="*/ 0 w 3525979"/>
              <a:gd name="csY6" fmla="*/ 5282892 h 5434932"/>
              <a:gd name="csX7" fmla="*/ 0 w 3525979"/>
              <a:gd name="csY7" fmla="*/ 152040 h 5434932"/>
              <a:gd name="csX8" fmla="*/ 152040 w 3525979"/>
              <a:gd name="csY8" fmla="*/ 0 h 54349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525979" h="5434932">
                <a:moveTo>
                  <a:pt x="152040" y="0"/>
                </a:moveTo>
                <a:lnTo>
                  <a:pt x="3373939" y="0"/>
                </a:lnTo>
                <a:cubicBezTo>
                  <a:pt x="3457908" y="0"/>
                  <a:pt x="3525979" y="68071"/>
                  <a:pt x="3525979" y="152040"/>
                </a:cubicBezTo>
                <a:lnTo>
                  <a:pt x="3525979" y="5282892"/>
                </a:lnTo>
                <a:cubicBezTo>
                  <a:pt x="3525979" y="5366861"/>
                  <a:pt x="3457908" y="5434932"/>
                  <a:pt x="3373939" y="5434932"/>
                </a:cubicBezTo>
                <a:lnTo>
                  <a:pt x="152040" y="5434932"/>
                </a:lnTo>
                <a:cubicBezTo>
                  <a:pt x="68071" y="5434932"/>
                  <a:pt x="0" y="5366861"/>
                  <a:pt x="0" y="5282892"/>
                </a:cubicBezTo>
                <a:lnTo>
                  <a:pt x="0" y="152040"/>
                </a:lnTo>
                <a:cubicBezTo>
                  <a:pt x="0" y="68071"/>
                  <a:pt x="68071" y="0"/>
                  <a:pt x="15204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2302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-Text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9FF14295-C2E1-C0D9-D28B-B190FD0931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3" y="438768"/>
            <a:ext cx="947005" cy="369332"/>
          </a:xfrm>
          <a:prstGeom prst="rect">
            <a:avLst/>
          </a:prstGeom>
        </p:spPr>
      </p:pic>
      <p:sp>
        <p:nvSpPr>
          <p:cNvPr id="3" name="Title 5">
            <a:extLst>
              <a:ext uri="{FF2B5EF4-FFF2-40B4-BE49-F238E27FC236}">
                <a16:creationId xmlns:a16="http://schemas.microsoft.com/office/drawing/2014/main" id="{EFCDD5E1-EC6B-1A74-FE2F-2B02EC58D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8" y="315682"/>
            <a:ext cx="9961786" cy="878609"/>
          </a:xfrm>
          <a:prstGeom prst="rect">
            <a:avLst/>
          </a:prstGeom>
        </p:spPr>
        <p:txBody>
          <a:bodyPr/>
          <a:lstStyle>
            <a:lvl1pPr algn="l"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232D868-CA0E-67B3-8D6B-4E94BECFB3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763" y="2696900"/>
            <a:ext cx="5029200" cy="297237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00" b="0" i="0">
                <a:solidFill>
                  <a:srgbClr val="FFFFFF"/>
                </a:solidFill>
                <a:latin typeface="Aptos Light" panose="020B0004020202020204" pitchFamily="34" charset="0"/>
              </a:defRPr>
            </a:lvl2pPr>
            <a:lvl3pPr>
              <a:buFont typeface="Arial" panose="020B0604020202020204" pitchFamily="34" charset="0"/>
              <a:buChar char="•"/>
              <a:defRPr sz="1400" b="0" i="0">
                <a:solidFill>
                  <a:srgbClr val="FFFFFF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4474A23-5732-41B1-14B9-465CFB577D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19668" y="2696900"/>
            <a:ext cx="5029200" cy="297237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00" b="0" i="0">
                <a:solidFill>
                  <a:srgbClr val="FFFFFF"/>
                </a:solidFill>
                <a:latin typeface="Aptos Light" panose="020B0004020202020204" pitchFamily="34" charset="0"/>
              </a:defRPr>
            </a:lvl2pPr>
            <a:lvl3pPr>
              <a:buFont typeface="Arial" panose="020B0604020202020204" pitchFamily="34" charset="0"/>
              <a:buChar char="•"/>
              <a:defRPr sz="1400" b="0" i="0">
                <a:solidFill>
                  <a:srgbClr val="FFFFFF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FE75CF2-5625-A76C-AA50-E891C4E322D1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011680"/>
            <a:ext cx="0" cy="3657600"/>
          </a:xfrm>
          <a:prstGeom prst="line">
            <a:avLst/>
          </a:prstGeom>
          <a:ln w="9525"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9FF140F-F956-D56D-A25B-A28534679A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9763" y="2011363"/>
            <a:ext cx="5029199" cy="558800"/>
          </a:xfrm>
          <a:prstGeom prst="rect">
            <a:avLst/>
          </a:prstGeom>
        </p:spPr>
        <p:txBody>
          <a:bodyPr/>
          <a:lstStyle>
            <a:lvl1pPr algn="ctr">
              <a:buNone/>
              <a:defRPr sz="2200">
                <a:solidFill>
                  <a:srgbClr val="9ABD7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4ED6CB65-5E5E-2710-5996-05F94C6452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19668" y="2011363"/>
            <a:ext cx="5029192" cy="558800"/>
          </a:xfrm>
          <a:prstGeom prst="rect">
            <a:avLst/>
          </a:prstGeom>
        </p:spPr>
        <p:txBody>
          <a:bodyPr/>
          <a:lstStyle>
            <a:lvl1pPr algn="ctr">
              <a:buNone/>
              <a:defRPr sz="2200">
                <a:solidFill>
                  <a:srgbClr val="9ABD7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466931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-with Subtitle-No line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9FF14295-C2E1-C0D9-D28B-B190FD0931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3" y="438768"/>
            <a:ext cx="947005" cy="369332"/>
          </a:xfrm>
          <a:prstGeom prst="rect">
            <a:avLst/>
          </a:prstGeom>
        </p:spPr>
      </p:pic>
      <p:sp>
        <p:nvSpPr>
          <p:cNvPr id="3" name="Title 5">
            <a:extLst>
              <a:ext uri="{FF2B5EF4-FFF2-40B4-BE49-F238E27FC236}">
                <a16:creationId xmlns:a16="http://schemas.microsoft.com/office/drawing/2014/main" id="{EFCDD5E1-EC6B-1A74-FE2F-2B02EC58D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8" y="315682"/>
            <a:ext cx="9961786" cy="878609"/>
          </a:xfrm>
          <a:prstGeom prst="rect">
            <a:avLst/>
          </a:prstGeom>
        </p:spPr>
        <p:txBody>
          <a:bodyPr/>
          <a:lstStyle>
            <a:lvl1pPr algn="l"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387C16-001A-CA8A-4C2F-901376A890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078" y="1097280"/>
            <a:ext cx="9961786" cy="369332"/>
          </a:xfrm>
          <a:prstGeom prst="rect">
            <a:avLst/>
          </a:prstGeom>
        </p:spPr>
        <p:txBody>
          <a:bodyPr/>
          <a:lstStyle>
            <a:lvl1pPr algn="l">
              <a:buNone/>
              <a:defRPr sz="2200">
                <a:solidFill>
                  <a:srgbClr val="F5F5F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232D868-CA0E-67B3-8D6B-4E94BECFB3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763" y="2696900"/>
            <a:ext cx="5029200" cy="297237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00" b="0" i="0">
                <a:solidFill>
                  <a:srgbClr val="FFFFFF"/>
                </a:solidFill>
                <a:latin typeface="Aptos Light" panose="020B0004020202020204" pitchFamily="34" charset="0"/>
              </a:defRPr>
            </a:lvl2pPr>
            <a:lvl3pPr>
              <a:buFont typeface="Arial" panose="020B0604020202020204" pitchFamily="34" charset="0"/>
              <a:buChar char="•"/>
              <a:defRPr sz="1400" b="0" i="0">
                <a:solidFill>
                  <a:srgbClr val="FFFFFF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4474A23-5732-41B1-14B9-465CFB577D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19668" y="2696900"/>
            <a:ext cx="5029200" cy="297237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00" b="0" i="0">
                <a:solidFill>
                  <a:srgbClr val="FFFFFF"/>
                </a:solidFill>
                <a:latin typeface="Aptos Light" panose="020B0004020202020204" pitchFamily="34" charset="0"/>
              </a:defRPr>
            </a:lvl2pPr>
            <a:lvl3pPr>
              <a:buFont typeface="Arial" panose="020B0604020202020204" pitchFamily="34" charset="0"/>
              <a:buChar char="•"/>
              <a:defRPr sz="1400" b="0" i="0">
                <a:solidFill>
                  <a:srgbClr val="FFFFFF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9FF140F-F956-D56D-A25B-A28534679A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9763" y="2011363"/>
            <a:ext cx="5029199" cy="558800"/>
          </a:xfrm>
          <a:prstGeom prst="rect">
            <a:avLst/>
          </a:prstGeom>
        </p:spPr>
        <p:txBody>
          <a:bodyPr/>
          <a:lstStyle>
            <a:lvl1pPr algn="ctr">
              <a:buNone/>
              <a:defRPr sz="2200">
                <a:solidFill>
                  <a:srgbClr val="9ABD7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4ED6CB65-5E5E-2710-5996-05F94C6452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19668" y="2011363"/>
            <a:ext cx="5029192" cy="558800"/>
          </a:xfrm>
          <a:prstGeom prst="rect">
            <a:avLst/>
          </a:prstGeom>
        </p:spPr>
        <p:txBody>
          <a:bodyPr/>
          <a:lstStyle>
            <a:lvl1pPr algn="ctr">
              <a:buNone/>
              <a:defRPr sz="2200">
                <a:solidFill>
                  <a:srgbClr val="9ABD7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18815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-Center Title-Dar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9FF14295-C2E1-C0D9-D28B-B190FD0931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3" y="438768"/>
            <a:ext cx="947005" cy="369332"/>
          </a:xfrm>
          <a:prstGeom prst="rect">
            <a:avLst/>
          </a:prstGeom>
        </p:spPr>
      </p:pic>
      <p:sp>
        <p:nvSpPr>
          <p:cNvPr id="3" name="Title 5">
            <a:extLst>
              <a:ext uri="{FF2B5EF4-FFF2-40B4-BE49-F238E27FC236}">
                <a16:creationId xmlns:a16="http://schemas.microsoft.com/office/drawing/2014/main" id="{EFCDD5E1-EC6B-1A74-FE2F-2B02EC58D4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7" y="315682"/>
            <a:ext cx="10908791" cy="1325563"/>
          </a:xfrm>
          <a:prstGeom prst="rect">
            <a:avLst/>
          </a:prstGeom>
        </p:spPr>
        <p:txBody>
          <a:bodyPr/>
          <a:lstStyle>
            <a:lvl1pPr algn="ctr"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387C16-001A-CA8A-4C2F-901376A890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9763" y="2286000"/>
            <a:ext cx="5029200" cy="586066"/>
          </a:xfrm>
          <a:prstGeom prst="rect">
            <a:avLst/>
          </a:prstGeom>
        </p:spPr>
        <p:txBody>
          <a:bodyPr/>
          <a:lstStyle>
            <a:lvl1pPr algn="ctr">
              <a:buNone/>
              <a:defRPr sz="4000" b="1" i="0" spc="300">
                <a:solidFill>
                  <a:srgbClr val="517927"/>
                </a:solidFill>
                <a:latin typeface="Aptos" panose="020B00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FA6E31E1-5361-B9FA-9909-E67095C681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19668" y="2286000"/>
            <a:ext cx="5029200" cy="586066"/>
          </a:xfrm>
          <a:prstGeom prst="rect">
            <a:avLst/>
          </a:prstGeom>
        </p:spPr>
        <p:txBody>
          <a:bodyPr/>
          <a:lstStyle>
            <a:lvl1pPr algn="ctr">
              <a:buNone/>
              <a:defRPr sz="4000" b="1" i="0" spc="300">
                <a:solidFill>
                  <a:srgbClr val="517927"/>
                </a:solidFill>
                <a:latin typeface="Aptos" panose="020B00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78F82B4-8426-FE0E-4AE5-EA1C262BD1C2}"/>
              </a:ext>
            </a:extLst>
          </p:cNvPr>
          <p:cNvCxnSpPr>
            <a:cxnSpLocks/>
          </p:cNvCxnSpPr>
          <p:nvPr userDrawn="1"/>
        </p:nvCxnSpPr>
        <p:spPr>
          <a:xfrm flipV="1">
            <a:off x="6082714" y="2286000"/>
            <a:ext cx="0" cy="3657600"/>
          </a:xfrm>
          <a:prstGeom prst="line">
            <a:avLst/>
          </a:prstGeom>
          <a:ln w="12700">
            <a:solidFill>
              <a:srgbClr val="9ABD77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19883F2-2697-5A10-4216-9D50B35589C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763" y="3146957"/>
            <a:ext cx="5029200" cy="369332"/>
          </a:xfrm>
          <a:prstGeom prst="rect">
            <a:avLst/>
          </a:prstGeom>
        </p:spPr>
        <p:txBody>
          <a:bodyPr/>
          <a:lstStyle>
            <a:lvl1pPr>
              <a:buSzPct val="80000"/>
              <a:buNone/>
              <a:defRPr sz="2200" b="0" i="0">
                <a:solidFill>
                  <a:srgbClr val="FFFFFF"/>
                </a:solidFill>
                <a:latin typeface="Aptos" panose="020B0004020202020204" pitchFamily="34" charset="0"/>
              </a:defRPr>
            </a:lvl1pPr>
            <a:lvl2pPr>
              <a:defRPr b="0" i="0">
                <a:solidFill>
                  <a:srgbClr val="D8F2BD"/>
                </a:solidFill>
                <a:latin typeface="Aptos Light" panose="020B0004020202020204" pitchFamily="34" charset="0"/>
              </a:defRPr>
            </a:lvl2pPr>
            <a:lvl3pPr>
              <a:defRPr b="0" i="0">
                <a:solidFill>
                  <a:srgbClr val="D8F2BD"/>
                </a:solidFill>
                <a:latin typeface="Aptos Light" panose="020B0004020202020204" pitchFamily="34" charset="0"/>
              </a:defRPr>
            </a:lvl3pPr>
            <a:lvl4pPr>
              <a:defRPr b="0" i="0">
                <a:solidFill>
                  <a:srgbClr val="D8F2BD"/>
                </a:solidFill>
                <a:latin typeface="Aptos Light" panose="020B0004020202020204" pitchFamily="34" charset="0"/>
              </a:defRPr>
            </a:lvl4pPr>
            <a:lvl5pPr>
              <a:defRPr b="0" i="0">
                <a:solidFill>
                  <a:srgbClr val="D8F2BD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C49620D-E486-FFCE-6475-EE769BDD2E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19668" y="3146957"/>
            <a:ext cx="5029200" cy="369332"/>
          </a:xfrm>
          <a:prstGeom prst="rect">
            <a:avLst/>
          </a:prstGeom>
        </p:spPr>
        <p:txBody>
          <a:bodyPr/>
          <a:lstStyle>
            <a:lvl1pPr>
              <a:buSzPct val="80000"/>
              <a:buNone/>
              <a:defRPr sz="2200" b="0" i="0">
                <a:solidFill>
                  <a:srgbClr val="FFFFFF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EFF7F083-3FEF-3508-9B28-2A17B37805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9763" y="3700113"/>
            <a:ext cx="5029200" cy="216693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80000"/>
              <a:defRPr sz="1800" b="0" i="0">
                <a:solidFill>
                  <a:srgbClr val="D8F2BD"/>
                </a:solidFill>
                <a:latin typeface="Aptos Light" panose="020B0004020202020204" pitchFamily="34" charset="0"/>
              </a:defRPr>
            </a:lvl1pPr>
            <a:lvl2pPr>
              <a:defRPr b="0" i="0">
                <a:solidFill>
                  <a:srgbClr val="D8F2BD"/>
                </a:solidFill>
                <a:latin typeface="Aptos Light" panose="020B0004020202020204" pitchFamily="34" charset="0"/>
              </a:defRPr>
            </a:lvl2pPr>
            <a:lvl3pPr>
              <a:defRPr b="0" i="0">
                <a:solidFill>
                  <a:srgbClr val="D8F2BD"/>
                </a:solidFill>
                <a:latin typeface="Aptos Light" panose="020B0004020202020204" pitchFamily="34" charset="0"/>
              </a:defRPr>
            </a:lvl3pPr>
            <a:lvl4pPr>
              <a:defRPr b="0" i="0">
                <a:solidFill>
                  <a:srgbClr val="D8F2BD"/>
                </a:solidFill>
                <a:latin typeface="Aptos Light" panose="020B0004020202020204" pitchFamily="34" charset="0"/>
              </a:defRPr>
            </a:lvl4pPr>
            <a:lvl5pPr>
              <a:defRPr b="0" i="0">
                <a:solidFill>
                  <a:srgbClr val="D8F2BD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10A71B67-0775-30D3-8121-99360A34E6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519668" y="3700113"/>
            <a:ext cx="5029200" cy="216693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80000"/>
              <a:defRPr sz="1800" b="0" i="0">
                <a:solidFill>
                  <a:srgbClr val="D8F2BD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48165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-Text-with-Line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9FF14295-C2E1-C0D9-D28B-B190FD0931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3" y="438768"/>
            <a:ext cx="947005" cy="369332"/>
          </a:xfrm>
          <a:prstGeom prst="rect">
            <a:avLst/>
          </a:prstGeom>
        </p:spPr>
      </p:pic>
      <p:sp>
        <p:nvSpPr>
          <p:cNvPr id="3" name="Title 5">
            <a:extLst>
              <a:ext uri="{FF2B5EF4-FFF2-40B4-BE49-F238E27FC236}">
                <a16:creationId xmlns:a16="http://schemas.microsoft.com/office/drawing/2014/main" id="{EFCDD5E1-EC6B-1A74-FE2F-2B02EC58D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8" y="315682"/>
            <a:ext cx="9961786" cy="878609"/>
          </a:xfrm>
          <a:prstGeom prst="rect">
            <a:avLst/>
          </a:prstGeom>
        </p:spPr>
        <p:txBody>
          <a:bodyPr/>
          <a:lstStyle>
            <a:lvl1pPr algn="l"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387C16-001A-CA8A-4C2F-901376A890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078" y="1097280"/>
            <a:ext cx="9961786" cy="369332"/>
          </a:xfrm>
          <a:prstGeom prst="rect">
            <a:avLst/>
          </a:prstGeom>
        </p:spPr>
        <p:txBody>
          <a:bodyPr/>
          <a:lstStyle>
            <a:lvl1pPr algn="l">
              <a:buNone/>
              <a:defRPr sz="2200">
                <a:solidFill>
                  <a:srgbClr val="F5F5F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232D868-CA0E-67B3-8D6B-4E94BECFB3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763" y="2808514"/>
            <a:ext cx="3429000" cy="291864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lnSpc>
                <a:spcPct val="120000"/>
              </a:lnSpc>
              <a:buFont typeface="Arial" panose="020B0604020202020204" pitchFamily="34" charset="0"/>
              <a:buChar char="•"/>
              <a:defRPr sz="1600" b="0" i="0">
                <a:solidFill>
                  <a:srgbClr val="FFFFFF"/>
                </a:solidFill>
                <a:latin typeface="Aptos Light" panose="020B0004020202020204" pitchFamily="34" charset="0"/>
              </a:defRPr>
            </a:lvl1pPr>
            <a:lvl2pPr>
              <a:lnSpc>
                <a:spcPct val="120000"/>
              </a:lnSpc>
              <a:buFont typeface="Arial" panose="020B0604020202020204" pitchFamily="34" charset="0"/>
              <a:buChar char="•"/>
              <a:defRPr sz="1400" b="0" i="0">
                <a:solidFill>
                  <a:srgbClr val="FFFFFF"/>
                </a:solidFill>
                <a:latin typeface="Aptos Light" panose="020B0004020202020204" pitchFamily="34" charset="0"/>
              </a:defRPr>
            </a:lvl2pPr>
            <a:lvl3pPr>
              <a:lnSpc>
                <a:spcPct val="120000"/>
              </a:lnSpc>
              <a:buFont typeface="Arial" panose="020B0604020202020204" pitchFamily="34" charset="0"/>
              <a:buChar char="•"/>
              <a:defRPr sz="1200" b="0" i="0">
                <a:solidFill>
                  <a:srgbClr val="FFFFFF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0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4474A23-5732-41B1-14B9-465CFB577D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19860" y="2808514"/>
            <a:ext cx="3429000" cy="291864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lnSpc>
                <a:spcPct val="120000"/>
              </a:lnSpc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1pPr>
            <a:lvl2pPr>
              <a:lnSpc>
                <a:spcPct val="120000"/>
              </a:lnSpc>
              <a:buFont typeface="Arial" panose="020B0604020202020204" pitchFamily="34" charset="0"/>
              <a:buChar char="•"/>
              <a:defRPr sz="1600" b="0" i="0">
                <a:solidFill>
                  <a:srgbClr val="FFFFFF"/>
                </a:solidFill>
                <a:latin typeface="Aptos Light" panose="020B0004020202020204" pitchFamily="34" charset="0"/>
              </a:defRPr>
            </a:lvl2pPr>
            <a:lvl3pPr>
              <a:lnSpc>
                <a:spcPct val="120000"/>
              </a:lnSpc>
              <a:buFont typeface="Arial" panose="020B0604020202020204" pitchFamily="34" charset="0"/>
              <a:buChar char="•"/>
              <a:defRPr sz="1400" b="0" i="0">
                <a:solidFill>
                  <a:srgbClr val="FFFFFF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FE75CF2-5625-A76C-AA50-E891C4E322D1}"/>
              </a:ext>
            </a:extLst>
          </p:cNvPr>
          <p:cNvCxnSpPr>
            <a:cxnSpLocks/>
          </p:cNvCxnSpPr>
          <p:nvPr userDrawn="1"/>
        </p:nvCxnSpPr>
        <p:spPr>
          <a:xfrm>
            <a:off x="7955280" y="2011680"/>
            <a:ext cx="0" cy="3657600"/>
          </a:xfrm>
          <a:prstGeom prst="line">
            <a:avLst/>
          </a:prstGeom>
          <a:ln w="9525"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9FF140F-F956-D56D-A25B-A28534679A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9764" y="2011363"/>
            <a:ext cx="3429000" cy="558800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9ABD7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4ED6CB65-5E5E-2710-5996-05F94C6452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98581" y="2011363"/>
            <a:ext cx="3408804" cy="558800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9ABD7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A74012CD-CA1C-BC09-17CC-A9C7EE171D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78386" y="2808514"/>
            <a:ext cx="3429000" cy="291864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lnSpc>
                <a:spcPct val="120000"/>
              </a:lnSpc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1pPr>
            <a:lvl2pPr>
              <a:lnSpc>
                <a:spcPct val="120000"/>
              </a:lnSpc>
              <a:buFont typeface="Arial" panose="020B0604020202020204" pitchFamily="34" charset="0"/>
              <a:buChar char="•"/>
              <a:defRPr sz="1600" b="0" i="0">
                <a:solidFill>
                  <a:srgbClr val="FFFFFF"/>
                </a:solidFill>
                <a:latin typeface="Aptos Light" panose="020B0004020202020204" pitchFamily="34" charset="0"/>
              </a:defRPr>
            </a:lvl2pPr>
            <a:lvl3pPr>
              <a:lnSpc>
                <a:spcPct val="120000"/>
              </a:lnSpc>
              <a:buFont typeface="Arial" panose="020B0604020202020204" pitchFamily="34" charset="0"/>
              <a:buChar char="•"/>
              <a:defRPr sz="1400" b="0" i="0">
                <a:solidFill>
                  <a:srgbClr val="FFFFFF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6C1672E-5E03-0E41-92D8-4E2D55F0AD1F}"/>
              </a:ext>
            </a:extLst>
          </p:cNvPr>
          <p:cNvCxnSpPr>
            <a:cxnSpLocks/>
          </p:cNvCxnSpPr>
          <p:nvPr userDrawn="1"/>
        </p:nvCxnSpPr>
        <p:spPr>
          <a:xfrm>
            <a:off x="4233672" y="2011680"/>
            <a:ext cx="0" cy="3657600"/>
          </a:xfrm>
          <a:prstGeom prst="line">
            <a:avLst/>
          </a:prstGeom>
          <a:ln w="9525"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FA74F7C2-5D8A-9F85-65D5-0158B9BC679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19860" y="2011363"/>
            <a:ext cx="3429000" cy="558800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9ABD7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433928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-Text-No-line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9FF14295-C2E1-C0D9-D28B-B190FD0931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3" y="438768"/>
            <a:ext cx="947005" cy="369332"/>
          </a:xfrm>
          <a:prstGeom prst="rect">
            <a:avLst/>
          </a:prstGeom>
        </p:spPr>
      </p:pic>
      <p:sp>
        <p:nvSpPr>
          <p:cNvPr id="3" name="Title 5">
            <a:extLst>
              <a:ext uri="{FF2B5EF4-FFF2-40B4-BE49-F238E27FC236}">
                <a16:creationId xmlns:a16="http://schemas.microsoft.com/office/drawing/2014/main" id="{EFCDD5E1-EC6B-1A74-FE2F-2B02EC58D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8" y="315682"/>
            <a:ext cx="9961786" cy="878609"/>
          </a:xfrm>
          <a:prstGeom prst="rect">
            <a:avLst/>
          </a:prstGeom>
        </p:spPr>
        <p:txBody>
          <a:bodyPr/>
          <a:lstStyle>
            <a:lvl1pPr algn="l"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387C16-001A-CA8A-4C2F-901376A890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078" y="1097280"/>
            <a:ext cx="9961786" cy="369332"/>
          </a:xfrm>
          <a:prstGeom prst="rect">
            <a:avLst/>
          </a:prstGeom>
        </p:spPr>
        <p:txBody>
          <a:bodyPr/>
          <a:lstStyle>
            <a:lvl1pPr algn="l">
              <a:buNone/>
              <a:defRPr sz="2200">
                <a:solidFill>
                  <a:srgbClr val="F5F5F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232D868-CA0E-67B3-8D6B-4E94BECFB3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763" y="2808514"/>
            <a:ext cx="3429000" cy="291864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lnSpc>
                <a:spcPct val="120000"/>
              </a:lnSpc>
              <a:buFont typeface="Arial" panose="020B0604020202020204" pitchFamily="34" charset="0"/>
              <a:buChar char="•"/>
              <a:defRPr sz="1600" b="0" i="0">
                <a:solidFill>
                  <a:srgbClr val="FFFFFF"/>
                </a:solidFill>
                <a:latin typeface="Aptos Light" panose="020B0004020202020204" pitchFamily="34" charset="0"/>
              </a:defRPr>
            </a:lvl1pPr>
            <a:lvl2pPr>
              <a:lnSpc>
                <a:spcPct val="120000"/>
              </a:lnSpc>
              <a:buFont typeface="Arial" panose="020B0604020202020204" pitchFamily="34" charset="0"/>
              <a:buChar char="•"/>
              <a:defRPr sz="1400" b="0" i="0">
                <a:solidFill>
                  <a:srgbClr val="FFFFFF"/>
                </a:solidFill>
                <a:latin typeface="Aptos Light" panose="020B0004020202020204" pitchFamily="34" charset="0"/>
              </a:defRPr>
            </a:lvl2pPr>
            <a:lvl3pPr>
              <a:lnSpc>
                <a:spcPct val="120000"/>
              </a:lnSpc>
              <a:buFont typeface="Arial" panose="020B0604020202020204" pitchFamily="34" charset="0"/>
              <a:buChar char="•"/>
              <a:defRPr sz="1200" b="0" i="0">
                <a:solidFill>
                  <a:srgbClr val="FFFFFF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0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4474A23-5732-41B1-14B9-465CFB577D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19860" y="2808514"/>
            <a:ext cx="3429000" cy="291864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lnSpc>
                <a:spcPct val="120000"/>
              </a:lnSpc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1pPr>
            <a:lvl2pPr>
              <a:lnSpc>
                <a:spcPct val="120000"/>
              </a:lnSpc>
              <a:buFont typeface="Arial" panose="020B0604020202020204" pitchFamily="34" charset="0"/>
              <a:buChar char="•"/>
              <a:defRPr sz="1600" b="0" i="0">
                <a:solidFill>
                  <a:srgbClr val="FFFFFF"/>
                </a:solidFill>
                <a:latin typeface="Aptos Light" panose="020B0004020202020204" pitchFamily="34" charset="0"/>
              </a:defRPr>
            </a:lvl2pPr>
            <a:lvl3pPr>
              <a:lnSpc>
                <a:spcPct val="120000"/>
              </a:lnSpc>
              <a:buFont typeface="Arial" panose="020B0604020202020204" pitchFamily="34" charset="0"/>
              <a:buChar char="•"/>
              <a:defRPr sz="1400" b="0" i="0">
                <a:solidFill>
                  <a:srgbClr val="FFFFFF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9FF140F-F956-D56D-A25B-A28534679A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9764" y="2011363"/>
            <a:ext cx="3429000" cy="558800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9ABD7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4ED6CB65-5E5E-2710-5996-05F94C6452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98581" y="2011363"/>
            <a:ext cx="3408804" cy="558800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9ABD7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A74012CD-CA1C-BC09-17CC-A9C7EE171D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78386" y="2808514"/>
            <a:ext cx="3429000" cy="291864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lnSpc>
                <a:spcPct val="120000"/>
              </a:lnSpc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1pPr>
            <a:lvl2pPr>
              <a:lnSpc>
                <a:spcPct val="120000"/>
              </a:lnSpc>
              <a:buFont typeface="Arial" panose="020B0604020202020204" pitchFamily="34" charset="0"/>
              <a:buChar char="•"/>
              <a:defRPr sz="1600" b="0" i="0">
                <a:solidFill>
                  <a:srgbClr val="FFFFFF"/>
                </a:solidFill>
                <a:latin typeface="Aptos Light" panose="020B0004020202020204" pitchFamily="34" charset="0"/>
              </a:defRPr>
            </a:lvl2pPr>
            <a:lvl3pPr>
              <a:lnSpc>
                <a:spcPct val="120000"/>
              </a:lnSpc>
              <a:buFont typeface="Arial" panose="020B0604020202020204" pitchFamily="34" charset="0"/>
              <a:buChar char="•"/>
              <a:defRPr sz="1400" b="0" i="0">
                <a:solidFill>
                  <a:srgbClr val="FFFFFF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FA74F7C2-5D8A-9F85-65D5-0158B9BC679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19860" y="2011363"/>
            <a:ext cx="3429000" cy="558800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9ABD7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06423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-Text-Image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9FF14295-C2E1-C0D9-D28B-B190FD0931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3" y="438768"/>
            <a:ext cx="947005" cy="369332"/>
          </a:xfrm>
          <a:prstGeom prst="rect">
            <a:avLst/>
          </a:prstGeom>
        </p:spPr>
      </p:pic>
      <p:sp>
        <p:nvSpPr>
          <p:cNvPr id="3" name="Title 5">
            <a:extLst>
              <a:ext uri="{FF2B5EF4-FFF2-40B4-BE49-F238E27FC236}">
                <a16:creationId xmlns:a16="http://schemas.microsoft.com/office/drawing/2014/main" id="{EFCDD5E1-EC6B-1A74-FE2F-2B02EC58D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8" y="315682"/>
            <a:ext cx="9961786" cy="878609"/>
          </a:xfrm>
          <a:prstGeom prst="rect">
            <a:avLst/>
          </a:prstGeom>
        </p:spPr>
        <p:txBody>
          <a:bodyPr/>
          <a:lstStyle>
            <a:lvl1pPr algn="l"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387C16-001A-CA8A-4C2F-901376A890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078" y="1097280"/>
            <a:ext cx="9961786" cy="369332"/>
          </a:xfrm>
          <a:prstGeom prst="rect">
            <a:avLst/>
          </a:prstGeom>
        </p:spPr>
        <p:txBody>
          <a:bodyPr/>
          <a:lstStyle>
            <a:lvl1pPr algn="l">
              <a:buNone/>
              <a:defRPr sz="2200">
                <a:solidFill>
                  <a:srgbClr val="F5F5F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232D868-CA0E-67B3-8D6B-4E94BECFB3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763" y="3865946"/>
            <a:ext cx="3429000" cy="186120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lnSpc>
                <a:spcPct val="120000"/>
              </a:lnSpc>
              <a:buFont typeface="Arial" panose="020B0604020202020204" pitchFamily="34" charset="0"/>
              <a:buChar char="•"/>
              <a:defRPr sz="1600" b="0" i="0">
                <a:solidFill>
                  <a:srgbClr val="FFFFFF"/>
                </a:solidFill>
                <a:latin typeface="Aptos Light" panose="020B0004020202020204" pitchFamily="34" charset="0"/>
              </a:defRPr>
            </a:lvl1pPr>
            <a:lvl2pPr>
              <a:lnSpc>
                <a:spcPct val="120000"/>
              </a:lnSpc>
              <a:buFont typeface="Arial" panose="020B0604020202020204" pitchFamily="34" charset="0"/>
              <a:buChar char="•"/>
              <a:defRPr sz="1400" b="0" i="0">
                <a:solidFill>
                  <a:srgbClr val="FFFFFF"/>
                </a:solidFill>
                <a:latin typeface="Aptos Light" panose="020B0004020202020204" pitchFamily="34" charset="0"/>
              </a:defRPr>
            </a:lvl2pPr>
            <a:lvl3pPr>
              <a:lnSpc>
                <a:spcPct val="120000"/>
              </a:lnSpc>
              <a:buFont typeface="Arial" panose="020B0604020202020204" pitchFamily="34" charset="0"/>
              <a:buChar char="•"/>
              <a:defRPr sz="1200" b="0" i="0">
                <a:solidFill>
                  <a:srgbClr val="FFFFFF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0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4474A23-5732-41B1-14B9-465CFB577D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19860" y="3865946"/>
            <a:ext cx="3429000" cy="186120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lnSpc>
                <a:spcPct val="120000"/>
              </a:lnSpc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1pPr>
            <a:lvl2pPr>
              <a:lnSpc>
                <a:spcPct val="120000"/>
              </a:lnSpc>
              <a:buFont typeface="Arial" panose="020B0604020202020204" pitchFamily="34" charset="0"/>
              <a:buChar char="•"/>
              <a:defRPr sz="1600" b="0" i="0">
                <a:solidFill>
                  <a:srgbClr val="FFFFFF"/>
                </a:solidFill>
                <a:latin typeface="Aptos Light" panose="020B0004020202020204" pitchFamily="34" charset="0"/>
              </a:defRPr>
            </a:lvl2pPr>
            <a:lvl3pPr>
              <a:lnSpc>
                <a:spcPct val="120000"/>
              </a:lnSpc>
              <a:buFont typeface="Arial" panose="020B0604020202020204" pitchFamily="34" charset="0"/>
              <a:buChar char="•"/>
              <a:defRPr sz="1400" b="0" i="0">
                <a:solidFill>
                  <a:srgbClr val="FFFFFF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FE75CF2-5625-A76C-AA50-E891C4E322D1}"/>
              </a:ext>
            </a:extLst>
          </p:cNvPr>
          <p:cNvCxnSpPr>
            <a:cxnSpLocks/>
          </p:cNvCxnSpPr>
          <p:nvPr userDrawn="1"/>
        </p:nvCxnSpPr>
        <p:spPr>
          <a:xfrm>
            <a:off x="7955280" y="2011680"/>
            <a:ext cx="0" cy="3657600"/>
          </a:xfrm>
          <a:prstGeom prst="line">
            <a:avLst/>
          </a:prstGeom>
          <a:ln w="9525"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9FF140F-F956-D56D-A25B-A28534679A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9764" y="2011363"/>
            <a:ext cx="3429000" cy="558800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9ABD7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4ED6CB65-5E5E-2710-5996-05F94C6452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98581" y="2011363"/>
            <a:ext cx="3408804" cy="558800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9ABD7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A74012CD-CA1C-BC09-17CC-A9C7EE171D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78386" y="3865946"/>
            <a:ext cx="3429000" cy="186120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lnSpc>
                <a:spcPct val="120000"/>
              </a:lnSpc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1pPr>
            <a:lvl2pPr>
              <a:lnSpc>
                <a:spcPct val="120000"/>
              </a:lnSpc>
              <a:buFont typeface="Arial" panose="020B0604020202020204" pitchFamily="34" charset="0"/>
              <a:buChar char="•"/>
              <a:defRPr sz="1600" b="0" i="0">
                <a:solidFill>
                  <a:srgbClr val="FFFFFF"/>
                </a:solidFill>
                <a:latin typeface="Aptos Light" panose="020B0004020202020204" pitchFamily="34" charset="0"/>
              </a:defRPr>
            </a:lvl2pPr>
            <a:lvl3pPr>
              <a:lnSpc>
                <a:spcPct val="120000"/>
              </a:lnSpc>
              <a:buFont typeface="Arial" panose="020B0604020202020204" pitchFamily="34" charset="0"/>
              <a:buChar char="•"/>
              <a:defRPr sz="1400" b="0" i="0">
                <a:solidFill>
                  <a:srgbClr val="FFFFFF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6C1672E-5E03-0E41-92D8-4E2D55F0AD1F}"/>
              </a:ext>
            </a:extLst>
          </p:cNvPr>
          <p:cNvCxnSpPr>
            <a:cxnSpLocks/>
          </p:cNvCxnSpPr>
          <p:nvPr userDrawn="1"/>
        </p:nvCxnSpPr>
        <p:spPr>
          <a:xfrm>
            <a:off x="4233672" y="2011680"/>
            <a:ext cx="0" cy="3657600"/>
          </a:xfrm>
          <a:prstGeom prst="line">
            <a:avLst/>
          </a:prstGeom>
          <a:ln w="9525"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FA74F7C2-5D8A-9F85-65D5-0158B9BC679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19860" y="2011363"/>
            <a:ext cx="3429000" cy="558800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9ABD7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37D3C070-CE6E-BEE2-D35C-331C23C11F1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39763" y="2743200"/>
            <a:ext cx="3429000" cy="914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4C438402-E47A-7817-7755-C6D6E2ADEA3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379659" y="2743200"/>
            <a:ext cx="3429000" cy="914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0" name="Picture Placeholder 17">
            <a:extLst>
              <a:ext uri="{FF2B5EF4-FFF2-40B4-BE49-F238E27FC236}">
                <a16:creationId xmlns:a16="http://schemas.microsoft.com/office/drawing/2014/main" id="{B478B28D-8AE9-AFDA-D2CC-F3951B9B95E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19555" y="2743200"/>
            <a:ext cx="3429000" cy="914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7726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-Text-Data-Images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icture Placeholder 75">
            <a:extLst>
              <a:ext uri="{FF2B5EF4-FFF2-40B4-BE49-F238E27FC236}">
                <a16:creationId xmlns:a16="http://schemas.microsoft.com/office/drawing/2014/main" id="{B6D0C61F-5BD7-B6F6-ED51-F72577F0ECE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72156" y="3498850"/>
            <a:ext cx="3450844" cy="11704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4" name="Picture Placeholder 75">
            <a:extLst>
              <a:ext uri="{FF2B5EF4-FFF2-40B4-BE49-F238E27FC236}">
                <a16:creationId xmlns:a16="http://schemas.microsoft.com/office/drawing/2014/main" id="{A4644905-D9D0-E86D-E86B-44BC6AD0676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107904" y="3498850"/>
            <a:ext cx="3436509" cy="11704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2" name="Picture Placeholder 75">
            <a:extLst>
              <a:ext uri="{FF2B5EF4-FFF2-40B4-BE49-F238E27FC236}">
                <a16:creationId xmlns:a16="http://schemas.microsoft.com/office/drawing/2014/main" id="{E4515798-8A99-5B62-8178-7DC23A98664F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431908" y="3498850"/>
            <a:ext cx="3458966" cy="11704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49E79B6-6335-A4B7-1C72-48010DBF24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53686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</a:t>
            </a:r>
            <a:r>
              <a:rPr lang="en-US" err="1"/>
              <a:t>fx</a:t>
            </a:r>
            <a:r>
              <a:rPr lang="en-US"/>
              <a:t> AG. All rights reserved. </a:t>
            </a:r>
            <a:r>
              <a:rPr lang="en-US" err="1"/>
              <a:t>Pricefx</a:t>
            </a:r>
            <a:r>
              <a:rPr lang="en-US"/>
              <a:t>® is a registered trademark of Price </a:t>
            </a:r>
            <a:r>
              <a:rPr lang="en-US" err="1"/>
              <a:t>fx</a:t>
            </a:r>
            <a:r>
              <a:rPr lang="en-US"/>
              <a:t> AG.</a:t>
            </a:r>
            <a:endParaRPr lang="en-US" sz="800"/>
          </a:p>
        </p:txBody>
      </p:sp>
      <p:pic>
        <p:nvPicPr>
          <p:cNvPr id="3" name="Picture 2" descr="A black and white logo&#10;&#10;AI-generated content may be incorrect.">
            <a:extLst>
              <a:ext uri="{FF2B5EF4-FFF2-40B4-BE49-F238E27FC236}">
                <a16:creationId xmlns:a16="http://schemas.microsoft.com/office/drawing/2014/main" id="{2A25DA31-F258-B9B9-94BD-A17250317D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3" y="438768"/>
            <a:ext cx="947005" cy="369332"/>
          </a:xfrm>
          <a:prstGeom prst="rect">
            <a:avLst/>
          </a:prstGeom>
        </p:spPr>
      </p:pic>
      <p:sp>
        <p:nvSpPr>
          <p:cNvPr id="2" name="Title 5">
            <a:extLst>
              <a:ext uri="{FF2B5EF4-FFF2-40B4-BE49-F238E27FC236}">
                <a16:creationId xmlns:a16="http://schemas.microsoft.com/office/drawing/2014/main" id="{B74FC37C-1F0A-D9C6-35A1-64E8202FEC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7" y="784162"/>
            <a:ext cx="10908791" cy="1325563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6735C1E-3C9A-18D3-4748-EA6157A7B2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0077" y="477375"/>
            <a:ext cx="10908986" cy="369332"/>
          </a:xfrm>
          <a:prstGeom prst="rect">
            <a:avLst/>
          </a:prstGeom>
        </p:spPr>
        <p:txBody>
          <a:bodyPr/>
          <a:lstStyle>
            <a:lvl1pPr>
              <a:buNone/>
              <a:defRPr sz="1400" b="1" i="0" spc="300">
                <a:solidFill>
                  <a:srgbClr val="FFFFFF"/>
                </a:solidFill>
                <a:latin typeface="Aptos SemiBold" panose="020B00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5255D52C-A3B2-E9BA-A72C-4B0DCAA1B890}"/>
              </a:ext>
            </a:extLst>
          </p:cNvPr>
          <p:cNvSpPr/>
          <p:nvPr/>
        </p:nvSpPr>
        <p:spPr>
          <a:xfrm>
            <a:off x="768096" y="3087625"/>
            <a:ext cx="3450843" cy="410781"/>
          </a:xfrm>
          <a:custGeom>
            <a:avLst/>
            <a:gdLst>
              <a:gd name="csX0" fmla="*/ 58456 w 3450843"/>
              <a:gd name="csY0" fmla="*/ 0 h 410781"/>
              <a:gd name="csX1" fmla="*/ 3392387 w 3450843"/>
              <a:gd name="csY1" fmla="*/ 0 h 410781"/>
              <a:gd name="csX2" fmla="*/ 3450843 w 3450843"/>
              <a:gd name="csY2" fmla="*/ 58456 h 410781"/>
              <a:gd name="csX3" fmla="*/ 3450843 w 3450843"/>
              <a:gd name="csY3" fmla="*/ 410781 h 410781"/>
              <a:gd name="csX4" fmla="*/ 0 w 3450843"/>
              <a:gd name="csY4" fmla="*/ 410781 h 410781"/>
              <a:gd name="csX5" fmla="*/ 0 w 3450843"/>
              <a:gd name="csY5" fmla="*/ 58456 h 410781"/>
              <a:gd name="csX6" fmla="*/ 58456 w 3450843"/>
              <a:gd name="csY6" fmla="*/ 0 h 4107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450843" h="410781">
                <a:moveTo>
                  <a:pt x="58456" y="0"/>
                </a:moveTo>
                <a:lnTo>
                  <a:pt x="3392387" y="0"/>
                </a:lnTo>
                <a:cubicBezTo>
                  <a:pt x="3424671" y="0"/>
                  <a:pt x="3450843" y="26172"/>
                  <a:pt x="3450843" y="58456"/>
                </a:cubicBezTo>
                <a:lnTo>
                  <a:pt x="3450843" y="410781"/>
                </a:lnTo>
                <a:lnTo>
                  <a:pt x="0" y="410781"/>
                </a:lnTo>
                <a:lnTo>
                  <a:pt x="0" y="58456"/>
                </a:lnTo>
                <a:cubicBezTo>
                  <a:pt x="0" y="26172"/>
                  <a:pt x="26172" y="0"/>
                  <a:pt x="5845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0" name="Freeform 79">
            <a:extLst>
              <a:ext uri="{FF2B5EF4-FFF2-40B4-BE49-F238E27FC236}">
                <a16:creationId xmlns:a16="http://schemas.microsoft.com/office/drawing/2014/main" id="{5F0CB4D2-66CB-C484-3DC7-D439025FEFB7}"/>
              </a:ext>
            </a:extLst>
          </p:cNvPr>
          <p:cNvSpPr/>
          <p:nvPr userDrawn="1"/>
        </p:nvSpPr>
        <p:spPr>
          <a:xfrm>
            <a:off x="8093570" y="3087625"/>
            <a:ext cx="3450843" cy="410781"/>
          </a:xfrm>
          <a:custGeom>
            <a:avLst/>
            <a:gdLst>
              <a:gd name="csX0" fmla="*/ 58456 w 3450843"/>
              <a:gd name="csY0" fmla="*/ 0 h 410781"/>
              <a:gd name="csX1" fmla="*/ 3392387 w 3450843"/>
              <a:gd name="csY1" fmla="*/ 0 h 410781"/>
              <a:gd name="csX2" fmla="*/ 3450843 w 3450843"/>
              <a:gd name="csY2" fmla="*/ 58456 h 410781"/>
              <a:gd name="csX3" fmla="*/ 3450843 w 3450843"/>
              <a:gd name="csY3" fmla="*/ 410781 h 410781"/>
              <a:gd name="csX4" fmla="*/ 0 w 3450843"/>
              <a:gd name="csY4" fmla="*/ 410781 h 410781"/>
              <a:gd name="csX5" fmla="*/ 0 w 3450843"/>
              <a:gd name="csY5" fmla="*/ 58456 h 410781"/>
              <a:gd name="csX6" fmla="*/ 58456 w 3450843"/>
              <a:gd name="csY6" fmla="*/ 0 h 4107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450843" h="410781">
                <a:moveTo>
                  <a:pt x="58456" y="0"/>
                </a:moveTo>
                <a:lnTo>
                  <a:pt x="3392387" y="0"/>
                </a:lnTo>
                <a:cubicBezTo>
                  <a:pt x="3424671" y="0"/>
                  <a:pt x="3450843" y="26172"/>
                  <a:pt x="3450843" y="58456"/>
                </a:cubicBezTo>
                <a:lnTo>
                  <a:pt x="3450843" y="410781"/>
                </a:lnTo>
                <a:lnTo>
                  <a:pt x="0" y="410781"/>
                </a:lnTo>
                <a:lnTo>
                  <a:pt x="0" y="58456"/>
                </a:lnTo>
                <a:cubicBezTo>
                  <a:pt x="0" y="26172"/>
                  <a:pt x="26172" y="0"/>
                  <a:pt x="5845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8" name="Freeform 87">
            <a:extLst>
              <a:ext uri="{FF2B5EF4-FFF2-40B4-BE49-F238E27FC236}">
                <a16:creationId xmlns:a16="http://schemas.microsoft.com/office/drawing/2014/main" id="{049A28CA-A551-A32B-98AD-0A7B536B0AE4}"/>
              </a:ext>
            </a:extLst>
          </p:cNvPr>
          <p:cNvSpPr/>
          <p:nvPr userDrawn="1"/>
        </p:nvSpPr>
        <p:spPr>
          <a:xfrm>
            <a:off x="4435970" y="3087625"/>
            <a:ext cx="3450843" cy="410781"/>
          </a:xfrm>
          <a:custGeom>
            <a:avLst/>
            <a:gdLst>
              <a:gd name="csX0" fmla="*/ 58456 w 3450843"/>
              <a:gd name="csY0" fmla="*/ 0 h 410781"/>
              <a:gd name="csX1" fmla="*/ 3392387 w 3450843"/>
              <a:gd name="csY1" fmla="*/ 0 h 410781"/>
              <a:gd name="csX2" fmla="*/ 3450843 w 3450843"/>
              <a:gd name="csY2" fmla="*/ 58456 h 410781"/>
              <a:gd name="csX3" fmla="*/ 3450843 w 3450843"/>
              <a:gd name="csY3" fmla="*/ 410781 h 410781"/>
              <a:gd name="csX4" fmla="*/ 0 w 3450843"/>
              <a:gd name="csY4" fmla="*/ 410781 h 410781"/>
              <a:gd name="csX5" fmla="*/ 0 w 3450843"/>
              <a:gd name="csY5" fmla="*/ 58456 h 410781"/>
              <a:gd name="csX6" fmla="*/ 58456 w 3450843"/>
              <a:gd name="csY6" fmla="*/ 0 h 4107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450843" h="410781">
                <a:moveTo>
                  <a:pt x="58456" y="0"/>
                </a:moveTo>
                <a:lnTo>
                  <a:pt x="3392387" y="0"/>
                </a:lnTo>
                <a:cubicBezTo>
                  <a:pt x="3424671" y="0"/>
                  <a:pt x="3450843" y="26172"/>
                  <a:pt x="3450843" y="58456"/>
                </a:cubicBezTo>
                <a:lnTo>
                  <a:pt x="3450843" y="410781"/>
                </a:lnTo>
                <a:lnTo>
                  <a:pt x="0" y="410781"/>
                </a:lnTo>
                <a:lnTo>
                  <a:pt x="0" y="58456"/>
                </a:lnTo>
                <a:cubicBezTo>
                  <a:pt x="0" y="26172"/>
                  <a:pt x="26172" y="0"/>
                  <a:pt x="5845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4" name="Text Placeholder 72">
            <a:extLst>
              <a:ext uri="{FF2B5EF4-FFF2-40B4-BE49-F238E27FC236}">
                <a16:creationId xmlns:a16="http://schemas.microsoft.com/office/drawing/2014/main" id="{99BA155D-8504-6DEE-7963-FBCF6AFCAD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69963" y="5430405"/>
            <a:ext cx="3052762" cy="497584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>
              <a:lnSpc>
                <a:spcPct val="100000"/>
              </a:lnSpc>
              <a:buNone/>
              <a:defRPr sz="1200" b="0" i="0" spc="0" baseline="0">
                <a:solidFill>
                  <a:srgbClr val="FFFFFF"/>
                </a:solidFill>
                <a:latin typeface="Aptos" panose="020B0004020202020204" pitchFamily="34" charset="0"/>
              </a:defRPr>
            </a:lvl1pPr>
            <a:lvl2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2pPr>
            <a:lvl3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3pPr>
            <a:lvl4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4pPr>
            <a:lvl5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1" name="Text Placeholder 70">
            <a:extLst>
              <a:ext uri="{FF2B5EF4-FFF2-40B4-BE49-F238E27FC236}">
                <a16:creationId xmlns:a16="http://schemas.microsoft.com/office/drawing/2014/main" id="{7C96A04A-67EC-2B7D-21F5-8D159873D1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69963" y="4167400"/>
            <a:ext cx="3052762" cy="863505"/>
          </a:xfrm>
          <a:prstGeom prst="rect">
            <a:avLst/>
          </a:prstGeom>
        </p:spPr>
        <p:txBody>
          <a:bodyPr/>
          <a:lstStyle>
            <a:lvl1pPr algn="ctr">
              <a:buNone/>
              <a:defRPr sz="6600">
                <a:solidFill>
                  <a:srgbClr val="FFFFFF"/>
                </a:solidFill>
              </a:defRPr>
            </a:lvl1pPr>
            <a:lvl2pPr>
              <a:buNone/>
              <a:defRPr>
                <a:solidFill>
                  <a:srgbClr val="FFFFFF"/>
                </a:solidFill>
              </a:defRPr>
            </a:lvl2pPr>
            <a:lvl3pPr>
              <a:buNone/>
              <a:defRPr>
                <a:solidFill>
                  <a:srgbClr val="FFFFFF"/>
                </a:solidFill>
              </a:defRPr>
            </a:lvl3pPr>
            <a:lvl4pPr>
              <a:buNone/>
              <a:defRPr>
                <a:solidFill>
                  <a:srgbClr val="FFFFFF"/>
                </a:solidFill>
              </a:defRPr>
            </a:lvl4pPr>
            <a:lvl5pPr>
              <a:buNone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XXX</a:t>
            </a:r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40E54E7B-DD0B-1402-D29B-BE2974DF9F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9263" y="3138619"/>
            <a:ext cx="3053462" cy="333506"/>
          </a:xfrm>
          <a:prstGeom prst="rect">
            <a:avLst/>
          </a:prstGeom>
        </p:spPr>
        <p:txBody>
          <a:bodyPr/>
          <a:lstStyle>
            <a:lvl1pPr marL="9525" indent="0">
              <a:buNone/>
              <a:tabLst/>
              <a:defRPr sz="1800" b="1" i="0" spc="150" baseline="0">
                <a:solidFill>
                  <a:srgbClr val="FFFFFF"/>
                </a:solidFill>
                <a:latin typeface="Aptos SemiBold" panose="020B0004020202020204" pitchFamily="34" charset="0"/>
              </a:defRPr>
            </a:lvl1pPr>
            <a:lvl2pPr marL="9525" indent="0">
              <a:buNone/>
              <a:tabLst/>
              <a:defRPr sz="1800" b="1" i="0">
                <a:solidFill>
                  <a:srgbClr val="FFFFFF"/>
                </a:solidFill>
                <a:latin typeface="Aptos SemiBold" panose="020B0004020202020204" pitchFamily="34" charset="0"/>
              </a:defRPr>
            </a:lvl2pPr>
            <a:lvl3pPr marL="9525" indent="0">
              <a:buNone/>
              <a:tabLst/>
              <a:defRPr sz="1800" b="1" i="0">
                <a:solidFill>
                  <a:srgbClr val="FFFFFF"/>
                </a:solidFill>
                <a:latin typeface="Aptos SemiBold" panose="020B0004020202020204" pitchFamily="34" charset="0"/>
              </a:defRPr>
            </a:lvl3pPr>
            <a:lvl4pPr marL="9525" indent="0">
              <a:buNone/>
              <a:tabLst/>
              <a:defRPr sz="1800" b="1" i="0">
                <a:solidFill>
                  <a:srgbClr val="FFFFFF"/>
                </a:solidFill>
                <a:latin typeface="Aptos SemiBold" panose="020B0004020202020204" pitchFamily="34" charset="0"/>
              </a:defRPr>
            </a:lvl4pPr>
            <a:lvl5pPr marL="9525" indent="0">
              <a:buNone/>
              <a:tabLst/>
              <a:defRPr sz="1800" b="1" i="0">
                <a:solidFill>
                  <a:srgbClr val="FFFFFF"/>
                </a:solidFill>
                <a:latin typeface="Aptos SemiBold" panose="020B0004020202020204" pitchFamily="34" charset="0"/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3" name="Text Placeholder 72">
            <a:extLst>
              <a:ext uri="{FF2B5EF4-FFF2-40B4-BE49-F238E27FC236}">
                <a16:creationId xmlns:a16="http://schemas.microsoft.com/office/drawing/2014/main" id="{4A70775D-652E-EC73-73E9-295F472CF0A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9963" y="5101632"/>
            <a:ext cx="3052762" cy="324533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>
              <a:buNone/>
              <a:defRPr sz="1400" b="1" i="0" spc="150" baseline="0">
                <a:solidFill>
                  <a:schemeClr val="accent3"/>
                </a:solidFill>
                <a:latin typeface="Aptos ExtraBold" panose="020B0004020202020204" pitchFamily="34" charset="0"/>
              </a:defRPr>
            </a:lvl1pPr>
            <a:lvl2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2pPr>
            <a:lvl3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3pPr>
            <a:lvl4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4pPr>
            <a:lvl5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7" name="Text Placeholder 72">
            <a:extLst>
              <a:ext uri="{FF2B5EF4-FFF2-40B4-BE49-F238E27FC236}">
                <a16:creationId xmlns:a16="http://schemas.microsoft.com/office/drawing/2014/main" id="{3295B75F-061D-353E-F25A-CFC93E56BE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95437" y="5430405"/>
            <a:ext cx="3052762" cy="497584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>
              <a:lnSpc>
                <a:spcPct val="100000"/>
              </a:lnSpc>
              <a:buNone/>
              <a:defRPr sz="1200" b="0" i="0" spc="0" baseline="0">
                <a:solidFill>
                  <a:srgbClr val="FFFFFF"/>
                </a:solidFill>
                <a:latin typeface="Aptos" panose="020B0004020202020204" pitchFamily="34" charset="0"/>
              </a:defRPr>
            </a:lvl1pPr>
            <a:lvl2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2pPr>
            <a:lvl3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3pPr>
            <a:lvl4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4pPr>
            <a:lvl5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70">
            <a:extLst>
              <a:ext uri="{FF2B5EF4-FFF2-40B4-BE49-F238E27FC236}">
                <a16:creationId xmlns:a16="http://schemas.microsoft.com/office/drawing/2014/main" id="{5FEE225E-62D0-EBB2-8AD7-7D202F34FBE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95437" y="4167400"/>
            <a:ext cx="3052762" cy="863505"/>
          </a:xfrm>
          <a:prstGeom prst="rect">
            <a:avLst/>
          </a:prstGeom>
        </p:spPr>
        <p:txBody>
          <a:bodyPr/>
          <a:lstStyle>
            <a:lvl1pPr algn="ctr">
              <a:buNone/>
              <a:defRPr sz="6600">
                <a:solidFill>
                  <a:srgbClr val="FFFFFF"/>
                </a:solidFill>
              </a:defRPr>
            </a:lvl1pPr>
            <a:lvl2pPr>
              <a:buNone/>
              <a:defRPr>
                <a:solidFill>
                  <a:srgbClr val="FFFFFF"/>
                </a:solidFill>
              </a:defRPr>
            </a:lvl2pPr>
            <a:lvl3pPr>
              <a:buNone/>
              <a:defRPr>
                <a:solidFill>
                  <a:srgbClr val="FFFFFF"/>
                </a:solidFill>
              </a:defRPr>
            </a:lvl3pPr>
            <a:lvl4pPr>
              <a:buNone/>
              <a:defRPr>
                <a:solidFill>
                  <a:srgbClr val="FFFFFF"/>
                </a:solidFill>
              </a:defRPr>
            </a:lvl4pPr>
            <a:lvl5pPr>
              <a:buNone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XXX</a:t>
            </a:r>
          </a:p>
        </p:txBody>
      </p:sp>
      <p:sp>
        <p:nvSpPr>
          <p:cNvPr id="82" name="Text Placeholder 68">
            <a:extLst>
              <a:ext uri="{FF2B5EF4-FFF2-40B4-BE49-F238E27FC236}">
                <a16:creationId xmlns:a16="http://schemas.microsoft.com/office/drawing/2014/main" id="{0D3BC912-CD44-B07A-F9B5-94CCE9C0267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94737" y="3138619"/>
            <a:ext cx="3053462" cy="333506"/>
          </a:xfrm>
          <a:prstGeom prst="rect">
            <a:avLst/>
          </a:prstGeom>
        </p:spPr>
        <p:txBody>
          <a:bodyPr/>
          <a:lstStyle>
            <a:lvl1pPr marL="9525" indent="0">
              <a:buNone/>
              <a:tabLst/>
              <a:defRPr sz="1800" b="1" i="0" spc="150" baseline="0">
                <a:solidFill>
                  <a:srgbClr val="FFFFFF"/>
                </a:solidFill>
                <a:latin typeface="Aptos SemiBold" panose="020B0004020202020204" pitchFamily="34" charset="0"/>
              </a:defRPr>
            </a:lvl1pPr>
            <a:lvl2pPr marL="9525" indent="0">
              <a:buNone/>
              <a:tabLst/>
              <a:defRPr sz="1800" b="1" i="0">
                <a:solidFill>
                  <a:srgbClr val="FFFFFF"/>
                </a:solidFill>
                <a:latin typeface="Aptos SemiBold" panose="020B0004020202020204" pitchFamily="34" charset="0"/>
              </a:defRPr>
            </a:lvl2pPr>
            <a:lvl3pPr marL="9525" indent="0">
              <a:buNone/>
              <a:tabLst/>
              <a:defRPr sz="1800" b="1" i="0">
                <a:solidFill>
                  <a:srgbClr val="FFFFFF"/>
                </a:solidFill>
                <a:latin typeface="Aptos SemiBold" panose="020B0004020202020204" pitchFamily="34" charset="0"/>
              </a:defRPr>
            </a:lvl3pPr>
            <a:lvl4pPr marL="9525" indent="0">
              <a:buNone/>
              <a:tabLst/>
              <a:defRPr sz="1800" b="1" i="0">
                <a:solidFill>
                  <a:srgbClr val="FFFFFF"/>
                </a:solidFill>
                <a:latin typeface="Aptos SemiBold" panose="020B0004020202020204" pitchFamily="34" charset="0"/>
              </a:defRPr>
            </a:lvl4pPr>
            <a:lvl5pPr marL="9525" indent="0">
              <a:buNone/>
              <a:tabLst/>
              <a:defRPr sz="1800" b="1" i="0">
                <a:solidFill>
                  <a:srgbClr val="FFFFFF"/>
                </a:solidFill>
                <a:latin typeface="Aptos SemiBold" panose="020B0004020202020204" pitchFamily="34" charset="0"/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3" name="Text Placeholder 72">
            <a:extLst>
              <a:ext uri="{FF2B5EF4-FFF2-40B4-BE49-F238E27FC236}">
                <a16:creationId xmlns:a16="http://schemas.microsoft.com/office/drawing/2014/main" id="{103B83C9-C3A8-7473-4DCC-42AE61DFB7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95437" y="5101632"/>
            <a:ext cx="3052762" cy="324533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>
              <a:buNone/>
              <a:defRPr sz="1400" b="1" i="0" spc="150" baseline="0">
                <a:solidFill>
                  <a:schemeClr val="accent3"/>
                </a:solidFill>
                <a:latin typeface="Aptos ExtraBold" panose="020B0004020202020204" pitchFamily="34" charset="0"/>
              </a:defRPr>
            </a:lvl1pPr>
            <a:lvl2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2pPr>
            <a:lvl3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3pPr>
            <a:lvl4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4pPr>
            <a:lvl5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5" name="Text Placeholder 72">
            <a:extLst>
              <a:ext uri="{FF2B5EF4-FFF2-40B4-BE49-F238E27FC236}">
                <a16:creationId xmlns:a16="http://schemas.microsoft.com/office/drawing/2014/main" id="{3D8C9EC3-780E-688A-5456-5DA5BCA9B3F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37837" y="5430405"/>
            <a:ext cx="3052762" cy="497584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>
              <a:lnSpc>
                <a:spcPct val="100000"/>
              </a:lnSpc>
              <a:buNone/>
              <a:defRPr sz="1200" b="0" i="0" spc="0" baseline="0">
                <a:solidFill>
                  <a:srgbClr val="FFFFFF"/>
                </a:solidFill>
                <a:latin typeface="Aptos" panose="020B0004020202020204" pitchFamily="34" charset="0"/>
              </a:defRPr>
            </a:lvl1pPr>
            <a:lvl2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2pPr>
            <a:lvl3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3pPr>
            <a:lvl4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4pPr>
            <a:lvl5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6" name="Text Placeholder 70">
            <a:extLst>
              <a:ext uri="{FF2B5EF4-FFF2-40B4-BE49-F238E27FC236}">
                <a16:creationId xmlns:a16="http://schemas.microsoft.com/office/drawing/2014/main" id="{E5B0FC37-BACC-31B6-308F-6108CE132D9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37837" y="4167400"/>
            <a:ext cx="3052762" cy="863505"/>
          </a:xfrm>
          <a:prstGeom prst="rect">
            <a:avLst/>
          </a:prstGeom>
        </p:spPr>
        <p:txBody>
          <a:bodyPr/>
          <a:lstStyle>
            <a:lvl1pPr algn="ctr">
              <a:buNone/>
              <a:defRPr sz="6600">
                <a:solidFill>
                  <a:srgbClr val="FFFFFF"/>
                </a:solidFill>
              </a:defRPr>
            </a:lvl1pPr>
            <a:lvl2pPr>
              <a:buNone/>
              <a:defRPr>
                <a:solidFill>
                  <a:srgbClr val="FFFFFF"/>
                </a:solidFill>
              </a:defRPr>
            </a:lvl2pPr>
            <a:lvl3pPr>
              <a:buNone/>
              <a:defRPr>
                <a:solidFill>
                  <a:srgbClr val="FFFFFF"/>
                </a:solidFill>
              </a:defRPr>
            </a:lvl3pPr>
            <a:lvl4pPr>
              <a:buNone/>
              <a:defRPr>
                <a:solidFill>
                  <a:srgbClr val="FFFFFF"/>
                </a:solidFill>
              </a:defRPr>
            </a:lvl4pPr>
            <a:lvl5pPr>
              <a:buNone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XXX</a:t>
            </a:r>
          </a:p>
        </p:txBody>
      </p:sp>
      <p:sp>
        <p:nvSpPr>
          <p:cNvPr id="90" name="Text Placeholder 68">
            <a:extLst>
              <a:ext uri="{FF2B5EF4-FFF2-40B4-BE49-F238E27FC236}">
                <a16:creationId xmlns:a16="http://schemas.microsoft.com/office/drawing/2014/main" id="{3B7CDFB7-8A0B-B101-3E65-1EABBCF5794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37137" y="3138619"/>
            <a:ext cx="3053462" cy="333506"/>
          </a:xfrm>
          <a:prstGeom prst="rect">
            <a:avLst/>
          </a:prstGeom>
        </p:spPr>
        <p:txBody>
          <a:bodyPr/>
          <a:lstStyle>
            <a:lvl1pPr marL="9525" indent="0">
              <a:buNone/>
              <a:tabLst/>
              <a:defRPr sz="1800" b="1" i="0" spc="150" baseline="0">
                <a:solidFill>
                  <a:srgbClr val="FFFFFF"/>
                </a:solidFill>
                <a:latin typeface="Aptos SemiBold" panose="020B0004020202020204" pitchFamily="34" charset="0"/>
              </a:defRPr>
            </a:lvl1pPr>
            <a:lvl2pPr marL="9525" indent="0">
              <a:buNone/>
              <a:tabLst/>
              <a:defRPr sz="1800" b="1" i="0">
                <a:solidFill>
                  <a:srgbClr val="FFFFFF"/>
                </a:solidFill>
                <a:latin typeface="Aptos SemiBold" panose="020B0004020202020204" pitchFamily="34" charset="0"/>
              </a:defRPr>
            </a:lvl2pPr>
            <a:lvl3pPr marL="9525" indent="0">
              <a:buNone/>
              <a:tabLst/>
              <a:defRPr sz="1800" b="1" i="0">
                <a:solidFill>
                  <a:srgbClr val="FFFFFF"/>
                </a:solidFill>
                <a:latin typeface="Aptos SemiBold" panose="020B0004020202020204" pitchFamily="34" charset="0"/>
              </a:defRPr>
            </a:lvl3pPr>
            <a:lvl4pPr marL="9525" indent="0">
              <a:buNone/>
              <a:tabLst/>
              <a:defRPr sz="1800" b="1" i="0">
                <a:solidFill>
                  <a:srgbClr val="FFFFFF"/>
                </a:solidFill>
                <a:latin typeface="Aptos SemiBold" panose="020B0004020202020204" pitchFamily="34" charset="0"/>
              </a:defRPr>
            </a:lvl4pPr>
            <a:lvl5pPr marL="9525" indent="0">
              <a:buNone/>
              <a:tabLst/>
              <a:defRPr sz="1800" b="1" i="0">
                <a:solidFill>
                  <a:srgbClr val="FFFFFF"/>
                </a:solidFill>
                <a:latin typeface="Aptos SemiBold" panose="020B0004020202020204" pitchFamily="34" charset="0"/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1" name="Text Placeholder 72">
            <a:extLst>
              <a:ext uri="{FF2B5EF4-FFF2-40B4-BE49-F238E27FC236}">
                <a16:creationId xmlns:a16="http://schemas.microsoft.com/office/drawing/2014/main" id="{C89C0C95-6106-DD21-9074-D3A7C99165E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37837" y="5101632"/>
            <a:ext cx="3052762" cy="324533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>
              <a:buNone/>
              <a:defRPr sz="1400" b="1" i="0" spc="150" baseline="0">
                <a:solidFill>
                  <a:schemeClr val="accent3"/>
                </a:solidFill>
                <a:latin typeface="Aptos ExtraBold" panose="020B0004020202020204" pitchFamily="34" charset="0"/>
              </a:defRPr>
            </a:lvl1pPr>
            <a:lvl2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2pPr>
            <a:lvl3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3pPr>
            <a:lvl4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4pPr>
            <a:lvl5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6" name="Rounded Rectangle 95">
            <a:extLst>
              <a:ext uri="{FF2B5EF4-FFF2-40B4-BE49-F238E27FC236}">
                <a16:creationId xmlns:a16="http://schemas.microsoft.com/office/drawing/2014/main" id="{B90FE076-6CD7-BC58-D3EC-7A92391C19CD}"/>
              </a:ext>
            </a:extLst>
          </p:cNvPr>
          <p:cNvSpPr/>
          <p:nvPr userDrawn="1"/>
        </p:nvSpPr>
        <p:spPr>
          <a:xfrm>
            <a:off x="768096" y="3087624"/>
            <a:ext cx="3450843" cy="3000827"/>
          </a:xfrm>
          <a:prstGeom prst="roundRect">
            <a:avLst>
              <a:gd name="adj" fmla="val 1948"/>
            </a:avLst>
          </a:pr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ounded Rectangle 96">
            <a:extLst>
              <a:ext uri="{FF2B5EF4-FFF2-40B4-BE49-F238E27FC236}">
                <a16:creationId xmlns:a16="http://schemas.microsoft.com/office/drawing/2014/main" id="{B950176F-5CE5-F62D-9AF6-0B2744F3EB76}"/>
              </a:ext>
            </a:extLst>
          </p:cNvPr>
          <p:cNvSpPr/>
          <p:nvPr userDrawn="1"/>
        </p:nvSpPr>
        <p:spPr>
          <a:xfrm>
            <a:off x="8093570" y="3087624"/>
            <a:ext cx="3450843" cy="3000827"/>
          </a:xfrm>
          <a:prstGeom prst="roundRect">
            <a:avLst>
              <a:gd name="adj" fmla="val 1948"/>
            </a:avLst>
          </a:pr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ounded Rectangle 97">
            <a:extLst>
              <a:ext uri="{FF2B5EF4-FFF2-40B4-BE49-F238E27FC236}">
                <a16:creationId xmlns:a16="http://schemas.microsoft.com/office/drawing/2014/main" id="{815A0BE2-9991-1FF2-8524-69B89118A616}"/>
              </a:ext>
            </a:extLst>
          </p:cNvPr>
          <p:cNvSpPr/>
          <p:nvPr userDrawn="1"/>
        </p:nvSpPr>
        <p:spPr>
          <a:xfrm>
            <a:off x="4435970" y="3087624"/>
            <a:ext cx="3450843" cy="3000827"/>
          </a:xfrm>
          <a:prstGeom prst="roundRect">
            <a:avLst>
              <a:gd name="adj" fmla="val 1948"/>
            </a:avLst>
          </a:pr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942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-IconText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9FF14295-C2E1-C0D9-D28B-B190FD0931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3" y="438768"/>
            <a:ext cx="947005" cy="369332"/>
          </a:xfrm>
          <a:prstGeom prst="rect">
            <a:avLst/>
          </a:prstGeom>
        </p:spPr>
      </p:pic>
      <p:sp>
        <p:nvSpPr>
          <p:cNvPr id="3" name="Title 5">
            <a:extLst>
              <a:ext uri="{FF2B5EF4-FFF2-40B4-BE49-F238E27FC236}">
                <a16:creationId xmlns:a16="http://schemas.microsoft.com/office/drawing/2014/main" id="{EFCDD5E1-EC6B-1A74-FE2F-2B02EC58D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8" y="315682"/>
            <a:ext cx="9961786" cy="878609"/>
          </a:xfrm>
          <a:prstGeom prst="rect">
            <a:avLst/>
          </a:prstGeom>
        </p:spPr>
        <p:txBody>
          <a:bodyPr/>
          <a:lstStyle>
            <a:lvl1pPr algn="l"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387C16-001A-CA8A-4C2F-901376A890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078" y="1097280"/>
            <a:ext cx="9961786" cy="369332"/>
          </a:xfrm>
          <a:prstGeom prst="rect">
            <a:avLst/>
          </a:prstGeom>
        </p:spPr>
        <p:txBody>
          <a:bodyPr/>
          <a:lstStyle>
            <a:lvl1pPr algn="l">
              <a:buNone/>
              <a:defRPr sz="2200">
                <a:solidFill>
                  <a:srgbClr val="F5F5F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232D868-CA0E-67B3-8D6B-4E94BECFB3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763" y="3333509"/>
            <a:ext cx="1874517" cy="21968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1113" indent="-11113" algn="ctr">
              <a:lnSpc>
                <a:spcPct val="120000"/>
              </a:lnSpc>
              <a:buFont typeface="Arial" panose="020B0604020202020204" pitchFamily="34" charset="0"/>
              <a:buNone/>
              <a:tabLst/>
              <a:defRPr sz="1400" b="0" i="0">
                <a:solidFill>
                  <a:srgbClr val="FFFFFF"/>
                </a:solidFill>
                <a:latin typeface="Aptos Light" panose="020B0004020202020204" pitchFamily="34" charset="0"/>
              </a:defRPr>
            </a:lvl1pPr>
            <a:lvl2pPr>
              <a:buFont typeface="Arial" panose="020B0604020202020204" pitchFamily="34" charset="0"/>
              <a:buNone/>
              <a:defRPr sz="1600" b="0" i="0">
                <a:solidFill>
                  <a:srgbClr val="FFFFFF"/>
                </a:solidFill>
                <a:latin typeface="Aptos Light" panose="020B0004020202020204" pitchFamily="34" charset="0"/>
              </a:defRPr>
            </a:lvl2pPr>
            <a:lvl3pPr>
              <a:buFont typeface="Arial" panose="020B0604020202020204" pitchFamily="34" charset="0"/>
              <a:buNone/>
              <a:defRPr sz="1400" b="0" i="0">
                <a:solidFill>
                  <a:srgbClr val="FFFFFF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FE75CF2-5625-A76C-AA50-E891C4E322D1}"/>
              </a:ext>
            </a:extLst>
          </p:cNvPr>
          <p:cNvCxnSpPr>
            <a:cxnSpLocks/>
          </p:cNvCxnSpPr>
          <p:nvPr userDrawn="1"/>
        </p:nvCxnSpPr>
        <p:spPr>
          <a:xfrm>
            <a:off x="4966959" y="2011680"/>
            <a:ext cx="0" cy="3657600"/>
          </a:xfrm>
          <a:prstGeom prst="line">
            <a:avLst/>
          </a:prstGeom>
          <a:ln w="9525"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9FF140F-F956-D56D-A25B-A28534679A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9763" y="2578522"/>
            <a:ext cx="1874519" cy="558800"/>
          </a:xfrm>
          <a:prstGeom prst="rect">
            <a:avLst/>
          </a:prstGeom>
        </p:spPr>
        <p:txBody>
          <a:bodyPr/>
          <a:lstStyle>
            <a:lvl1pPr marL="11113" indent="-11113" algn="ctr">
              <a:buNone/>
              <a:tabLst/>
              <a:defRPr sz="1800">
                <a:solidFill>
                  <a:srgbClr val="9ABD7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6C1672E-5E03-0E41-92D8-4E2D55F0AD1F}"/>
              </a:ext>
            </a:extLst>
          </p:cNvPr>
          <p:cNvCxnSpPr>
            <a:cxnSpLocks/>
          </p:cNvCxnSpPr>
          <p:nvPr userDrawn="1"/>
        </p:nvCxnSpPr>
        <p:spPr>
          <a:xfrm>
            <a:off x="2707002" y="2011680"/>
            <a:ext cx="0" cy="3657600"/>
          </a:xfrm>
          <a:prstGeom prst="line">
            <a:avLst/>
          </a:prstGeom>
          <a:ln w="9525"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BFD6DB3B-3898-2C83-A0E7-F167CD3308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899723" y="3333509"/>
            <a:ext cx="1874517" cy="21968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1113" indent="-11113" algn="ctr">
              <a:lnSpc>
                <a:spcPct val="120000"/>
              </a:lnSpc>
              <a:buFont typeface="Arial" panose="020B0604020202020204" pitchFamily="34" charset="0"/>
              <a:buNone/>
              <a:tabLst/>
              <a:defRPr sz="1400" b="0" i="0">
                <a:solidFill>
                  <a:srgbClr val="FFFFFF"/>
                </a:solidFill>
                <a:latin typeface="Aptos Light" panose="020B0004020202020204" pitchFamily="34" charset="0"/>
              </a:defRPr>
            </a:lvl1pPr>
            <a:lvl2pPr>
              <a:buFont typeface="Arial" panose="020B0604020202020204" pitchFamily="34" charset="0"/>
              <a:buNone/>
              <a:defRPr sz="1600" b="0" i="0">
                <a:solidFill>
                  <a:srgbClr val="FFFFFF"/>
                </a:solidFill>
                <a:latin typeface="Aptos Light" panose="020B0004020202020204" pitchFamily="34" charset="0"/>
              </a:defRPr>
            </a:lvl2pPr>
            <a:lvl3pPr>
              <a:buFont typeface="Arial" panose="020B0604020202020204" pitchFamily="34" charset="0"/>
              <a:buNone/>
              <a:defRPr sz="1400" b="0" i="0">
                <a:solidFill>
                  <a:srgbClr val="FFFFFF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A7FFA22-AFAC-87EA-F4C0-177A9173FC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899721" y="2578522"/>
            <a:ext cx="1874519" cy="558800"/>
          </a:xfrm>
          <a:prstGeom prst="rect">
            <a:avLst/>
          </a:prstGeom>
        </p:spPr>
        <p:txBody>
          <a:bodyPr/>
          <a:lstStyle>
            <a:lvl1pPr marL="11113" indent="-11113" algn="ctr">
              <a:buNone/>
              <a:tabLst/>
              <a:defRPr sz="1800">
                <a:solidFill>
                  <a:srgbClr val="9ABD7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631C851-4F18-0FE4-474D-F2A5767AB499}"/>
              </a:ext>
            </a:extLst>
          </p:cNvPr>
          <p:cNvCxnSpPr>
            <a:cxnSpLocks/>
          </p:cNvCxnSpPr>
          <p:nvPr userDrawn="1"/>
        </p:nvCxnSpPr>
        <p:spPr>
          <a:xfrm>
            <a:off x="9486873" y="2011680"/>
            <a:ext cx="0" cy="3657600"/>
          </a:xfrm>
          <a:prstGeom prst="line">
            <a:avLst/>
          </a:prstGeom>
          <a:ln w="9525"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9A34DAFF-9678-0388-9509-856DE12C467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59678" y="2578522"/>
            <a:ext cx="1874519" cy="558800"/>
          </a:xfrm>
          <a:prstGeom prst="rect">
            <a:avLst/>
          </a:prstGeom>
        </p:spPr>
        <p:txBody>
          <a:bodyPr/>
          <a:lstStyle>
            <a:lvl1pPr marL="11113" indent="-11113" algn="ctr">
              <a:buNone/>
              <a:tabLst/>
              <a:defRPr sz="1800">
                <a:solidFill>
                  <a:srgbClr val="9ABD7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544D721-C03C-65AA-86FB-D503C185B5DD}"/>
              </a:ext>
            </a:extLst>
          </p:cNvPr>
          <p:cNvCxnSpPr>
            <a:cxnSpLocks/>
          </p:cNvCxnSpPr>
          <p:nvPr userDrawn="1"/>
        </p:nvCxnSpPr>
        <p:spPr>
          <a:xfrm>
            <a:off x="7226916" y="2011680"/>
            <a:ext cx="0" cy="3657600"/>
          </a:xfrm>
          <a:prstGeom prst="line">
            <a:avLst/>
          </a:prstGeom>
          <a:ln w="9525"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3E210934-F525-EAB6-E35B-8C724BE04F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419635" y="2578522"/>
            <a:ext cx="1874519" cy="558800"/>
          </a:xfrm>
          <a:prstGeom prst="rect">
            <a:avLst/>
          </a:prstGeom>
        </p:spPr>
        <p:txBody>
          <a:bodyPr/>
          <a:lstStyle>
            <a:lvl1pPr marL="11113" indent="-11113" algn="ctr">
              <a:buNone/>
              <a:tabLst/>
              <a:defRPr sz="1800">
                <a:solidFill>
                  <a:srgbClr val="9ABD7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04271ACE-1F4E-005F-C2FA-84D8B6A7BAB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679592" y="2578522"/>
            <a:ext cx="1874519" cy="558800"/>
          </a:xfrm>
          <a:prstGeom prst="rect">
            <a:avLst/>
          </a:prstGeom>
        </p:spPr>
        <p:txBody>
          <a:bodyPr/>
          <a:lstStyle>
            <a:lvl1pPr marL="11113" indent="-11113" algn="ctr">
              <a:buNone/>
              <a:tabLst/>
              <a:defRPr sz="1800">
                <a:solidFill>
                  <a:srgbClr val="9ABD7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B8E73A54-F4D6-2AF2-7622-749F6C6A850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59678" y="3333509"/>
            <a:ext cx="1874517" cy="21968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1113" indent="-11113" algn="ctr">
              <a:lnSpc>
                <a:spcPct val="120000"/>
              </a:lnSpc>
              <a:buFont typeface="Arial" panose="020B0604020202020204" pitchFamily="34" charset="0"/>
              <a:buNone/>
              <a:tabLst/>
              <a:defRPr sz="1400" b="0" i="0">
                <a:solidFill>
                  <a:srgbClr val="FFFFFF"/>
                </a:solidFill>
                <a:latin typeface="Aptos Light" panose="020B0004020202020204" pitchFamily="34" charset="0"/>
              </a:defRPr>
            </a:lvl1pPr>
            <a:lvl2pPr>
              <a:buFont typeface="Arial" panose="020B0604020202020204" pitchFamily="34" charset="0"/>
              <a:buNone/>
              <a:defRPr sz="1600" b="0" i="0">
                <a:solidFill>
                  <a:srgbClr val="FFFFFF"/>
                </a:solidFill>
                <a:latin typeface="Aptos Light" panose="020B0004020202020204" pitchFamily="34" charset="0"/>
              </a:defRPr>
            </a:lvl2pPr>
            <a:lvl3pPr>
              <a:buFont typeface="Arial" panose="020B0604020202020204" pitchFamily="34" charset="0"/>
              <a:buNone/>
              <a:defRPr sz="1400" b="0" i="0">
                <a:solidFill>
                  <a:srgbClr val="FFFFFF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4288108E-A88E-846D-F0E5-F7E869D5964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419635" y="3333509"/>
            <a:ext cx="1874517" cy="21968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1113" indent="-11113" algn="ctr">
              <a:lnSpc>
                <a:spcPct val="120000"/>
              </a:lnSpc>
              <a:buFont typeface="Arial" panose="020B0604020202020204" pitchFamily="34" charset="0"/>
              <a:buNone/>
              <a:tabLst/>
              <a:defRPr sz="1400" b="0" i="0">
                <a:solidFill>
                  <a:srgbClr val="FFFFFF"/>
                </a:solidFill>
                <a:latin typeface="Aptos Light" panose="020B0004020202020204" pitchFamily="34" charset="0"/>
              </a:defRPr>
            </a:lvl1pPr>
            <a:lvl2pPr>
              <a:buFont typeface="Arial" panose="020B0604020202020204" pitchFamily="34" charset="0"/>
              <a:buNone/>
              <a:defRPr sz="1600" b="0" i="0">
                <a:solidFill>
                  <a:srgbClr val="FFFFFF"/>
                </a:solidFill>
                <a:latin typeface="Aptos Light" panose="020B0004020202020204" pitchFamily="34" charset="0"/>
              </a:defRPr>
            </a:lvl2pPr>
            <a:lvl3pPr>
              <a:buFont typeface="Arial" panose="020B0604020202020204" pitchFamily="34" charset="0"/>
              <a:buNone/>
              <a:defRPr sz="1400" b="0" i="0">
                <a:solidFill>
                  <a:srgbClr val="FFFFFF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0F7984BE-FDFC-1209-BF78-0326FFC9651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679594" y="3333509"/>
            <a:ext cx="1874517" cy="21968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1113" indent="-11113" algn="ctr">
              <a:lnSpc>
                <a:spcPct val="120000"/>
              </a:lnSpc>
              <a:buFont typeface="Arial" panose="020B0604020202020204" pitchFamily="34" charset="0"/>
              <a:buNone/>
              <a:tabLst/>
              <a:defRPr sz="1400" b="0" i="0">
                <a:solidFill>
                  <a:srgbClr val="FFFFFF"/>
                </a:solidFill>
                <a:latin typeface="Aptos Light" panose="020B0004020202020204" pitchFamily="34" charset="0"/>
              </a:defRPr>
            </a:lvl1pPr>
            <a:lvl2pPr>
              <a:buFont typeface="Arial" panose="020B0604020202020204" pitchFamily="34" charset="0"/>
              <a:buNone/>
              <a:defRPr sz="1600" b="0" i="0">
                <a:solidFill>
                  <a:srgbClr val="FFFFFF"/>
                </a:solidFill>
                <a:latin typeface="Aptos Light" panose="020B0004020202020204" pitchFamily="34" charset="0"/>
              </a:defRPr>
            </a:lvl2pPr>
            <a:lvl3pPr>
              <a:buFont typeface="Arial" panose="020B0604020202020204" pitchFamily="34" charset="0"/>
              <a:buNone/>
              <a:defRPr sz="1400" b="0" i="0">
                <a:solidFill>
                  <a:srgbClr val="FFFFFF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Online Image Placeholder 29">
            <a:extLst>
              <a:ext uri="{FF2B5EF4-FFF2-40B4-BE49-F238E27FC236}">
                <a16:creationId xmlns:a16="http://schemas.microsoft.com/office/drawing/2014/main" id="{C1B7E1B7-2278-3944-5E06-8B353B26C2CA}"/>
              </a:ext>
            </a:extLst>
          </p:cNvPr>
          <p:cNvSpPr>
            <a:spLocks noGrp="1" noChangeAspect="1"/>
          </p:cNvSpPr>
          <p:nvPr>
            <p:ph type="clipArt" sz="quarter" idx="22"/>
          </p:nvPr>
        </p:nvSpPr>
        <p:spPr>
          <a:xfrm>
            <a:off x="1348424" y="2011363"/>
            <a:ext cx="457200" cy="4524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1" name="Online Image Placeholder 29">
            <a:extLst>
              <a:ext uri="{FF2B5EF4-FFF2-40B4-BE49-F238E27FC236}">
                <a16:creationId xmlns:a16="http://schemas.microsoft.com/office/drawing/2014/main" id="{21624599-75E9-8DE0-BE15-940904CF1858}"/>
              </a:ext>
            </a:extLst>
          </p:cNvPr>
          <p:cNvSpPr>
            <a:spLocks noGrp="1" noChangeAspect="1"/>
          </p:cNvSpPr>
          <p:nvPr>
            <p:ph type="clipArt" sz="quarter" idx="23"/>
          </p:nvPr>
        </p:nvSpPr>
        <p:spPr>
          <a:xfrm>
            <a:off x="3608381" y="2011363"/>
            <a:ext cx="457200" cy="4524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2" name="Online Image Placeholder 29">
            <a:extLst>
              <a:ext uri="{FF2B5EF4-FFF2-40B4-BE49-F238E27FC236}">
                <a16:creationId xmlns:a16="http://schemas.microsoft.com/office/drawing/2014/main" id="{3C5DB7AA-BC0B-1157-41F7-5E7D64037CDF}"/>
              </a:ext>
            </a:extLst>
          </p:cNvPr>
          <p:cNvSpPr>
            <a:spLocks noGrp="1" noChangeAspect="1"/>
          </p:cNvSpPr>
          <p:nvPr>
            <p:ph type="clipArt" sz="quarter" idx="24"/>
          </p:nvPr>
        </p:nvSpPr>
        <p:spPr>
          <a:xfrm>
            <a:off x="5868338" y="2011363"/>
            <a:ext cx="457200" cy="4524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3" name="Online Image Placeholder 29">
            <a:extLst>
              <a:ext uri="{FF2B5EF4-FFF2-40B4-BE49-F238E27FC236}">
                <a16:creationId xmlns:a16="http://schemas.microsoft.com/office/drawing/2014/main" id="{5E7B8BC9-76C3-8BBE-95B8-45286718AE77}"/>
              </a:ext>
            </a:extLst>
          </p:cNvPr>
          <p:cNvSpPr>
            <a:spLocks noGrp="1" noChangeAspect="1"/>
          </p:cNvSpPr>
          <p:nvPr>
            <p:ph type="clipArt" sz="quarter" idx="25"/>
          </p:nvPr>
        </p:nvSpPr>
        <p:spPr>
          <a:xfrm>
            <a:off x="8128295" y="2011363"/>
            <a:ext cx="457200" cy="4524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4" name="Online Image Placeholder 29">
            <a:extLst>
              <a:ext uri="{FF2B5EF4-FFF2-40B4-BE49-F238E27FC236}">
                <a16:creationId xmlns:a16="http://schemas.microsoft.com/office/drawing/2014/main" id="{599A02FD-F21B-CD0B-F4E3-0FFEF1747BAB}"/>
              </a:ext>
            </a:extLst>
          </p:cNvPr>
          <p:cNvSpPr>
            <a:spLocks noGrp="1" noChangeAspect="1"/>
          </p:cNvSpPr>
          <p:nvPr>
            <p:ph type="clipArt" sz="quarter" idx="26"/>
          </p:nvPr>
        </p:nvSpPr>
        <p:spPr>
          <a:xfrm>
            <a:off x="10388251" y="2011363"/>
            <a:ext cx="457200" cy="4524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6147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-From-To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B275E0A3-AFD4-41A2-B2BB-7CB3B86A22A5}"/>
              </a:ext>
            </a:extLst>
          </p:cNvPr>
          <p:cNvCxnSpPr>
            <a:cxnSpLocks/>
          </p:cNvCxnSpPr>
          <p:nvPr userDrawn="1"/>
        </p:nvCxnSpPr>
        <p:spPr>
          <a:xfrm>
            <a:off x="4248392" y="5391156"/>
            <a:ext cx="2990608" cy="0"/>
          </a:xfrm>
          <a:prstGeom prst="straightConnector1">
            <a:avLst/>
          </a:prstGeom>
          <a:ln w="12700">
            <a:gradFill>
              <a:gsLst>
                <a:gs pos="0">
                  <a:schemeClr val="accent4"/>
                </a:gs>
                <a:gs pos="100000">
                  <a:schemeClr val="accent1"/>
                </a:gs>
              </a:gsLst>
              <a:lin ang="600000" scaled="0"/>
            </a:gradFill>
            <a:prstDash val="sysDash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 Placeholder 58">
            <a:extLst>
              <a:ext uri="{FF2B5EF4-FFF2-40B4-BE49-F238E27FC236}">
                <a16:creationId xmlns:a16="http://schemas.microsoft.com/office/drawing/2014/main" id="{91C2584F-8269-49DC-7CDD-4718C6251DE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7885" y="5230156"/>
            <a:ext cx="3636962" cy="368300"/>
          </a:xfrm>
          <a:prstGeom prst="rect">
            <a:avLst/>
          </a:prstGeom>
        </p:spPr>
        <p:txBody>
          <a:bodyPr/>
          <a:lstStyle>
            <a:lvl1pPr algn="r">
              <a:buNone/>
              <a:defRPr sz="1800">
                <a:solidFill>
                  <a:srgbClr val="9ABD77"/>
                </a:solidFill>
              </a:defRPr>
            </a:lvl1pPr>
            <a:lvl2pPr algn="r">
              <a:buNone/>
              <a:defRPr>
                <a:solidFill>
                  <a:srgbClr val="9ABD77"/>
                </a:solidFill>
              </a:defRPr>
            </a:lvl2pPr>
            <a:lvl3pPr algn="r">
              <a:buNone/>
              <a:defRPr>
                <a:solidFill>
                  <a:srgbClr val="9ABD77"/>
                </a:solidFill>
              </a:defRPr>
            </a:lvl3pPr>
            <a:lvl4pPr algn="r">
              <a:buNone/>
              <a:defRPr>
                <a:solidFill>
                  <a:srgbClr val="9ABD77"/>
                </a:solidFill>
              </a:defRPr>
            </a:lvl4pPr>
            <a:lvl5pPr algn="r"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58">
            <a:extLst>
              <a:ext uri="{FF2B5EF4-FFF2-40B4-BE49-F238E27FC236}">
                <a16:creationId xmlns:a16="http://schemas.microsoft.com/office/drawing/2014/main" id="{08D35997-8A23-EB90-BB36-D3AE0D55464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240182" y="5230156"/>
            <a:ext cx="4308684" cy="368300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 b="1" i="0">
                <a:solidFill>
                  <a:srgbClr val="FFFFFF"/>
                </a:solidFill>
                <a:latin typeface="Aptos SemiBold" panose="020B0004020202020204" pitchFamily="34" charset="0"/>
              </a:defRPr>
            </a:lvl1pPr>
            <a:lvl2pPr algn="r">
              <a:buNone/>
              <a:defRPr>
                <a:solidFill>
                  <a:srgbClr val="9ABD77"/>
                </a:solidFill>
              </a:defRPr>
            </a:lvl2pPr>
            <a:lvl3pPr algn="r">
              <a:buNone/>
              <a:defRPr>
                <a:solidFill>
                  <a:srgbClr val="9ABD77"/>
                </a:solidFill>
              </a:defRPr>
            </a:lvl3pPr>
            <a:lvl4pPr algn="r">
              <a:buNone/>
              <a:defRPr>
                <a:solidFill>
                  <a:srgbClr val="9ABD77"/>
                </a:solidFill>
              </a:defRPr>
            </a:lvl4pPr>
            <a:lvl5pPr algn="r"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66918ED-5A10-EBF6-B4E5-72DDF61A448F}"/>
              </a:ext>
            </a:extLst>
          </p:cNvPr>
          <p:cNvCxnSpPr>
            <a:cxnSpLocks/>
          </p:cNvCxnSpPr>
          <p:nvPr userDrawn="1"/>
        </p:nvCxnSpPr>
        <p:spPr>
          <a:xfrm>
            <a:off x="4248392" y="4759517"/>
            <a:ext cx="2990608" cy="0"/>
          </a:xfrm>
          <a:prstGeom prst="straightConnector1">
            <a:avLst/>
          </a:prstGeom>
          <a:ln w="12700">
            <a:gradFill>
              <a:gsLst>
                <a:gs pos="0">
                  <a:schemeClr val="accent4"/>
                </a:gs>
                <a:gs pos="100000">
                  <a:schemeClr val="accent1"/>
                </a:gs>
              </a:gsLst>
              <a:lin ang="600000" scaled="0"/>
            </a:gradFill>
            <a:prstDash val="sysDash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58">
            <a:extLst>
              <a:ext uri="{FF2B5EF4-FFF2-40B4-BE49-F238E27FC236}">
                <a16:creationId xmlns:a16="http://schemas.microsoft.com/office/drawing/2014/main" id="{280D4AF7-FF4F-1658-F670-8E090186DDD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7885" y="4598517"/>
            <a:ext cx="3636962" cy="368300"/>
          </a:xfrm>
          <a:prstGeom prst="rect">
            <a:avLst/>
          </a:prstGeom>
        </p:spPr>
        <p:txBody>
          <a:bodyPr/>
          <a:lstStyle>
            <a:lvl1pPr algn="r">
              <a:buNone/>
              <a:defRPr sz="1800">
                <a:solidFill>
                  <a:srgbClr val="9ABD77"/>
                </a:solidFill>
              </a:defRPr>
            </a:lvl1pPr>
            <a:lvl2pPr algn="r">
              <a:buNone/>
              <a:defRPr>
                <a:solidFill>
                  <a:srgbClr val="9ABD77"/>
                </a:solidFill>
              </a:defRPr>
            </a:lvl2pPr>
            <a:lvl3pPr algn="r">
              <a:buNone/>
              <a:defRPr>
                <a:solidFill>
                  <a:srgbClr val="9ABD77"/>
                </a:solidFill>
              </a:defRPr>
            </a:lvl3pPr>
            <a:lvl4pPr algn="r">
              <a:buNone/>
              <a:defRPr>
                <a:solidFill>
                  <a:srgbClr val="9ABD77"/>
                </a:solidFill>
              </a:defRPr>
            </a:lvl4pPr>
            <a:lvl5pPr algn="r"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58">
            <a:extLst>
              <a:ext uri="{FF2B5EF4-FFF2-40B4-BE49-F238E27FC236}">
                <a16:creationId xmlns:a16="http://schemas.microsoft.com/office/drawing/2014/main" id="{1262A6BF-4B80-3AA4-EFEB-BF44DD86A30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240182" y="4598517"/>
            <a:ext cx="4308684" cy="368300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 b="1" i="0">
                <a:solidFill>
                  <a:srgbClr val="FFFFFF"/>
                </a:solidFill>
                <a:latin typeface="Aptos SemiBold" panose="020B0004020202020204" pitchFamily="34" charset="0"/>
              </a:defRPr>
            </a:lvl1pPr>
            <a:lvl2pPr algn="r">
              <a:buNone/>
              <a:defRPr>
                <a:solidFill>
                  <a:srgbClr val="9ABD77"/>
                </a:solidFill>
              </a:defRPr>
            </a:lvl2pPr>
            <a:lvl3pPr algn="r">
              <a:buNone/>
              <a:defRPr>
                <a:solidFill>
                  <a:srgbClr val="9ABD77"/>
                </a:solidFill>
              </a:defRPr>
            </a:lvl3pPr>
            <a:lvl4pPr algn="r">
              <a:buNone/>
              <a:defRPr>
                <a:solidFill>
                  <a:srgbClr val="9ABD77"/>
                </a:solidFill>
              </a:defRPr>
            </a:lvl4pPr>
            <a:lvl5pPr algn="r"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3701052-526F-7CB6-8E84-BA349384F669}"/>
              </a:ext>
            </a:extLst>
          </p:cNvPr>
          <p:cNvCxnSpPr>
            <a:cxnSpLocks/>
          </p:cNvCxnSpPr>
          <p:nvPr userDrawn="1"/>
        </p:nvCxnSpPr>
        <p:spPr>
          <a:xfrm>
            <a:off x="4248392" y="4127878"/>
            <a:ext cx="2990608" cy="0"/>
          </a:xfrm>
          <a:prstGeom prst="straightConnector1">
            <a:avLst/>
          </a:prstGeom>
          <a:ln w="12700">
            <a:gradFill>
              <a:gsLst>
                <a:gs pos="0">
                  <a:schemeClr val="accent4"/>
                </a:gs>
                <a:gs pos="100000">
                  <a:schemeClr val="accent1"/>
                </a:gs>
              </a:gsLst>
              <a:lin ang="600000" scaled="0"/>
            </a:gradFill>
            <a:prstDash val="sysDash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58">
            <a:extLst>
              <a:ext uri="{FF2B5EF4-FFF2-40B4-BE49-F238E27FC236}">
                <a16:creationId xmlns:a16="http://schemas.microsoft.com/office/drawing/2014/main" id="{17217DED-E2E6-FE99-05EC-972CAFCA37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7885" y="3966878"/>
            <a:ext cx="3636962" cy="368300"/>
          </a:xfrm>
          <a:prstGeom prst="rect">
            <a:avLst/>
          </a:prstGeom>
        </p:spPr>
        <p:txBody>
          <a:bodyPr/>
          <a:lstStyle>
            <a:lvl1pPr algn="r">
              <a:buNone/>
              <a:defRPr sz="1800">
                <a:solidFill>
                  <a:srgbClr val="9ABD77"/>
                </a:solidFill>
              </a:defRPr>
            </a:lvl1pPr>
            <a:lvl2pPr algn="r">
              <a:buNone/>
              <a:defRPr>
                <a:solidFill>
                  <a:srgbClr val="9ABD77"/>
                </a:solidFill>
              </a:defRPr>
            </a:lvl2pPr>
            <a:lvl3pPr algn="r">
              <a:buNone/>
              <a:defRPr>
                <a:solidFill>
                  <a:srgbClr val="9ABD77"/>
                </a:solidFill>
              </a:defRPr>
            </a:lvl3pPr>
            <a:lvl4pPr algn="r">
              <a:buNone/>
              <a:defRPr>
                <a:solidFill>
                  <a:srgbClr val="9ABD77"/>
                </a:solidFill>
              </a:defRPr>
            </a:lvl4pPr>
            <a:lvl5pPr algn="r"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58">
            <a:extLst>
              <a:ext uri="{FF2B5EF4-FFF2-40B4-BE49-F238E27FC236}">
                <a16:creationId xmlns:a16="http://schemas.microsoft.com/office/drawing/2014/main" id="{5EE1A2C4-8105-4FDC-5E86-5ECF31F54C9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240182" y="3966878"/>
            <a:ext cx="4308684" cy="368300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 b="1" i="0">
                <a:solidFill>
                  <a:srgbClr val="FFFFFF"/>
                </a:solidFill>
                <a:latin typeface="Aptos SemiBold" panose="020B0004020202020204" pitchFamily="34" charset="0"/>
              </a:defRPr>
            </a:lvl1pPr>
            <a:lvl2pPr algn="r">
              <a:buNone/>
              <a:defRPr>
                <a:solidFill>
                  <a:srgbClr val="9ABD77"/>
                </a:solidFill>
              </a:defRPr>
            </a:lvl2pPr>
            <a:lvl3pPr algn="r">
              <a:buNone/>
              <a:defRPr>
                <a:solidFill>
                  <a:srgbClr val="9ABD77"/>
                </a:solidFill>
              </a:defRPr>
            </a:lvl3pPr>
            <a:lvl4pPr algn="r">
              <a:buNone/>
              <a:defRPr>
                <a:solidFill>
                  <a:srgbClr val="9ABD77"/>
                </a:solidFill>
              </a:defRPr>
            </a:lvl4pPr>
            <a:lvl5pPr algn="r"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BD88206-5E27-6286-A5CE-0D03F5B341E1}"/>
              </a:ext>
            </a:extLst>
          </p:cNvPr>
          <p:cNvCxnSpPr>
            <a:cxnSpLocks/>
          </p:cNvCxnSpPr>
          <p:nvPr userDrawn="1"/>
        </p:nvCxnSpPr>
        <p:spPr>
          <a:xfrm>
            <a:off x="4248392" y="3496239"/>
            <a:ext cx="2990608" cy="0"/>
          </a:xfrm>
          <a:prstGeom prst="straightConnector1">
            <a:avLst/>
          </a:prstGeom>
          <a:ln w="12700">
            <a:gradFill>
              <a:gsLst>
                <a:gs pos="0">
                  <a:schemeClr val="accent4"/>
                </a:gs>
                <a:gs pos="100000">
                  <a:schemeClr val="accent1"/>
                </a:gs>
              </a:gsLst>
              <a:lin ang="600000" scaled="0"/>
            </a:gradFill>
            <a:prstDash val="sysDash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58">
            <a:extLst>
              <a:ext uri="{FF2B5EF4-FFF2-40B4-BE49-F238E27FC236}">
                <a16:creationId xmlns:a16="http://schemas.microsoft.com/office/drawing/2014/main" id="{CFB40A84-15E8-525B-3FC7-790D606FEC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7885" y="3335239"/>
            <a:ext cx="3636962" cy="368300"/>
          </a:xfrm>
          <a:prstGeom prst="rect">
            <a:avLst/>
          </a:prstGeom>
        </p:spPr>
        <p:txBody>
          <a:bodyPr/>
          <a:lstStyle>
            <a:lvl1pPr algn="r">
              <a:buNone/>
              <a:defRPr sz="1800">
                <a:solidFill>
                  <a:srgbClr val="9ABD77"/>
                </a:solidFill>
              </a:defRPr>
            </a:lvl1pPr>
            <a:lvl2pPr algn="r">
              <a:buNone/>
              <a:defRPr>
                <a:solidFill>
                  <a:srgbClr val="9ABD77"/>
                </a:solidFill>
              </a:defRPr>
            </a:lvl2pPr>
            <a:lvl3pPr algn="r">
              <a:buNone/>
              <a:defRPr>
                <a:solidFill>
                  <a:srgbClr val="9ABD77"/>
                </a:solidFill>
              </a:defRPr>
            </a:lvl3pPr>
            <a:lvl4pPr algn="r">
              <a:buNone/>
              <a:defRPr>
                <a:solidFill>
                  <a:srgbClr val="9ABD77"/>
                </a:solidFill>
              </a:defRPr>
            </a:lvl4pPr>
            <a:lvl5pPr algn="r"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58">
            <a:extLst>
              <a:ext uri="{FF2B5EF4-FFF2-40B4-BE49-F238E27FC236}">
                <a16:creationId xmlns:a16="http://schemas.microsoft.com/office/drawing/2014/main" id="{6F5D13BD-5CE2-F0F4-FBEC-9A363C67A80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240182" y="3335239"/>
            <a:ext cx="4308684" cy="368300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 b="1" i="0">
                <a:solidFill>
                  <a:srgbClr val="FFFFFF"/>
                </a:solidFill>
                <a:latin typeface="Aptos SemiBold" panose="020B0004020202020204" pitchFamily="34" charset="0"/>
              </a:defRPr>
            </a:lvl1pPr>
            <a:lvl2pPr algn="r">
              <a:buNone/>
              <a:defRPr>
                <a:solidFill>
                  <a:srgbClr val="9ABD77"/>
                </a:solidFill>
              </a:defRPr>
            </a:lvl2pPr>
            <a:lvl3pPr algn="r">
              <a:buNone/>
              <a:defRPr>
                <a:solidFill>
                  <a:srgbClr val="9ABD77"/>
                </a:solidFill>
              </a:defRPr>
            </a:lvl3pPr>
            <a:lvl4pPr algn="r">
              <a:buNone/>
              <a:defRPr>
                <a:solidFill>
                  <a:srgbClr val="9ABD77"/>
                </a:solidFill>
              </a:defRPr>
            </a:lvl4pPr>
            <a:lvl5pPr algn="r"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645B7B5-A002-E7C7-3CDF-AE7FA23CDB26}"/>
              </a:ext>
            </a:extLst>
          </p:cNvPr>
          <p:cNvCxnSpPr>
            <a:cxnSpLocks/>
          </p:cNvCxnSpPr>
          <p:nvPr userDrawn="1"/>
        </p:nvCxnSpPr>
        <p:spPr>
          <a:xfrm>
            <a:off x="4248392" y="2864600"/>
            <a:ext cx="2990608" cy="0"/>
          </a:xfrm>
          <a:prstGeom prst="straightConnector1">
            <a:avLst/>
          </a:prstGeom>
          <a:ln w="12700">
            <a:gradFill>
              <a:gsLst>
                <a:gs pos="0">
                  <a:schemeClr val="accent4"/>
                </a:gs>
                <a:gs pos="100000">
                  <a:schemeClr val="accent1"/>
                </a:gs>
              </a:gsLst>
              <a:lin ang="600000" scaled="0"/>
            </a:gradFill>
            <a:prstDash val="sysDash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58">
            <a:extLst>
              <a:ext uri="{FF2B5EF4-FFF2-40B4-BE49-F238E27FC236}">
                <a16:creationId xmlns:a16="http://schemas.microsoft.com/office/drawing/2014/main" id="{8EA02AC1-A982-543E-9479-DDBA58B797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7885" y="2703600"/>
            <a:ext cx="3636962" cy="368300"/>
          </a:xfrm>
          <a:prstGeom prst="rect">
            <a:avLst/>
          </a:prstGeom>
        </p:spPr>
        <p:txBody>
          <a:bodyPr/>
          <a:lstStyle>
            <a:lvl1pPr algn="r">
              <a:buNone/>
              <a:defRPr sz="1800">
                <a:solidFill>
                  <a:srgbClr val="9ABD77"/>
                </a:solidFill>
              </a:defRPr>
            </a:lvl1pPr>
            <a:lvl2pPr algn="r">
              <a:buNone/>
              <a:defRPr>
                <a:solidFill>
                  <a:srgbClr val="9ABD77"/>
                </a:solidFill>
              </a:defRPr>
            </a:lvl2pPr>
            <a:lvl3pPr algn="r">
              <a:buNone/>
              <a:defRPr>
                <a:solidFill>
                  <a:srgbClr val="9ABD77"/>
                </a:solidFill>
              </a:defRPr>
            </a:lvl3pPr>
            <a:lvl4pPr algn="r">
              <a:buNone/>
              <a:defRPr>
                <a:solidFill>
                  <a:srgbClr val="9ABD77"/>
                </a:solidFill>
              </a:defRPr>
            </a:lvl4pPr>
            <a:lvl5pPr algn="r"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58">
            <a:extLst>
              <a:ext uri="{FF2B5EF4-FFF2-40B4-BE49-F238E27FC236}">
                <a16:creationId xmlns:a16="http://schemas.microsoft.com/office/drawing/2014/main" id="{792BDF0D-89CE-16C2-6AC8-D700CB192E2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40182" y="2703600"/>
            <a:ext cx="4308684" cy="368300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 b="1" i="0">
                <a:solidFill>
                  <a:srgbClr val="FFFFFF"/>
                </a:solidFill>
                <a:latin typeface="Aptos SemiBold" panose="020B0004020202020204" pitchFamily="34" charset="0"/>
              </a:defRPr>
            </a:lvl1pPr>
            <a:lvl2pPr algn="r">
              <a:buNone/>
              <a:defRPr>
                <a:solidFill>
                  <a:srgbClr val="9ABD77"/>
                </a:solidFill>
              </a:defRPr>
            </a:lvl2pPr>
            <a:lvl3pPr algn="r">
              <a:buNone/>
              <a:defRPr>
                <a:solidFill>
                  <a:srgbClr val="9ABD77"/>
                </a:solidFill>
              </a:defRPr>
            </a:lvl3pPr>
            <a:lvl4pPr algn="r">
              <a:buNone/>
              <a:defRPr>
                <a:solidFill>
                  <a:srgbClr val="9ABD77"/>
                </a:solidFill>
              </a:defRPr>
            </a:lvl4pPr>
            <a:lvl5pPr algn="r"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49E79B6-6335-A4B7-1C72-48010DBF24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53686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</a:t>
            </a:r>
            <a:r>
              <a:rPr lang="en-US" err="1"/>
              <a:t>fx</a:t>
            </a:r>
            <a:r>
              <a:rPr lang="en-US"/>
              <a:t> AG. All rights reserved. </a:t>
            </a:r>
            <a:r>
              <a:rPr lang="en-US" err="1"/>
              <a:t>Pricefx</a:t>
            </a:r>
            <a:r>
              <a:rPr lang="en-US"/>
              <a:t>® is a registered trademark of Price </a:t>
            </a:r>
            <a:r>
              <a:rPr lang="en-US" err="1"/>
              <a:t>fx</a:t>
            </a:r>
            <a:r>
              <a:rPr lang="en-US"/>
              <a:t> AG.</a:t>
            </a:r>
            <a:endParaRPr lang="en-US" sz="800"/>
          </a:p>
        </p:txBody>
      </p:sp>
      <p:pic>
        <p:nvPicPr>
          <p:cNvPr id="3" name="Picture 2" descr="A black and white logo&#10;&#10;AI-generated content may be incorrect.">
            <a:extLst>
              <a:ext uri="{FF2B5EF4-FFF2-40B4-BE49-F238E27FC236}">
                <a16:creationId xmlns:a16="http://schemas.microsoft.com/office/drawing/2014/main" id="{2A25DA31-F258-B9B9-94BD-A17250317D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3" y="438768"/>
            <a:ext cx="947005" cy="369332"/>
          </a:xfrm>
          <a:prstGeom prst="rect">
            <a:avLst/>
          </a:prstGeom>
        </p:spPr>
      </p:pic>
      <p:sp>
        <p:nvSpPr>
          <p:cNvPr id="2" name="Title 5">
            <a:extLst>
              <a:ext uri="{FF2B5EF4-FFF2-40B4-BE49-F238E27FC236}">
                <a16:creationId xmlns:a16="http://schemas.microsoft.com/office/drawing/2014/main" id="{B74FC37C-1F0A-D9C6-35A1-64E8202FEC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7" y="784162"/>
            <a:ext cx="10908791" cy="1325563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6735C1E-3C9A-18D3-4748-EA6157A7B2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0077" y="477375"/>
            <a:ext cx="10908986" cy="369332"/>
          </a:xfrm>
          <a:prstGeom prst="rect">
            <a:avLst/>
          </a:prstGeom>
        </p:spPr>
        <p:txBody>
          <a:bodyPr/>
          <a:lstStyle>
            <a:lvl1pPr>
              <a:buNone/>
              <a:defRPr sz="1400" b="1" i="0" spc="300">
                <a:solidFill>
                  <a:srgbClr val="FFFFFF"/>
                </a:solidFill>
                <a:latin typeface="Aptos SemiBold" panose="020B00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901478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_3-Column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Picture Placeholder 5">
            <a:extLst>
              <a:ext uri="{FF2B5EF4-FFF2-40B4-BE49-F238E27FC236}">
                <a16:creationId xmlns:a16="http://schemas.microsoft.com/office/drawing/2014/main" id="{3B063AFA-116E-95B7-6D76-124E9C92A5A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49E79B6-6335-A4B7-1C72-48010DBF24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53686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</a:t>
            </a:r>
            <a:r>
              <a:rPr lang="en-US" err="1"/>
              <a:t>fx</a:t>
            </a:r>
            <a:r>
              <a:rPr lang="en-US"/>
              <a:t> AG. All rights reserved. </a:t>
            </a:r>
            <a:r>
              <a:rPr lang="en-US" err="1"/>
              <a:t>Pricefx</a:t>
            </a:r>
            <a:r>
              <a:rPr lang="en-US"/>
              <a:t>® is a registered trademark of Price </a:t>
            </a:r>
            <a:r>
              <a:rPr lang="en-US" err="1"/>
              <a:t>fx</a:t>
            </a:r>
            <a:r>
              <a:rPr lang="en-US"/>
              <a:t> AG.</a:t>
            </a:r>
            <a:endParaRPr lang="en-US" sz="800"/>
          </a:p>
        </p:txBody>
      </p:sp>
      <p:pic>
        <p:nvPicPr>
          <p:cNvPr id="3" name="Picture 2" descr="A black and white logo&#10;&#10;AI-generated content may be incorrect.">
            <a:extLst>
              <a:ext uri="{FF2B5EF4-FFF2-40B4-BE49-F238E27FC236}">
                <a16:creationId xmlns:a16="http://schemas.microsoft.com/office/drawing/2014/main" id="{2A25DA31-F258-B9B9-94BD-A17250317D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3" y="438768"/>
            <a:ext cx="947005" cy="369332"/>
          </a:xfrm>
          <a:prstGeom prst="rect">
            <a:avLst/>
          </a:prstGeom>
        </p:spPr>
      </p:pic>
      <p:sp>
        <p:nvSpPr>
          <p:cNvPr id="2" name="Title 5">
            <a:extLst>
              <a:ext uri="{FF2B5EF4-FFF2-40B4-BE49-F238E27FC236}">
                <a16:creationId xmlns:a16="http://schemas.microsoft.com/office/drawing/2014/main" id="{B74FC37C-1F0A-D9C6-35A1-64E8202FEC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7" y="784162"/>
            <a:ext cx="10908791" cy="1325563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6735C1E-3C9A-18D3-4748-EA6157A7B2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0077" y="477375"/>
            <a:ext cx="10908986" cy="369332"/>
          </a:xfrm>
          <a:prstGeom prst="rect">
            <a:avLst/>
          </a:prstGeom>
        </p:spPr>
        <p:txBody>
          <a:bodyPr/>
          <a:lstStyle>
            <a:lvl1pPr>
              <a:buNone/>
              <a:defRPr sz="1400" b="1" i="0" spc="300">
                <a:solidFill>
                  <a:srgbClr val="FFFFFF"/>
                </a:solidFill>
                <a:latin typeface="Aptos SemiBold" panose="020B00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2C9AD20-5304-E59A-4D10-272AC6E100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9260" y="4451394"/>
            <a:ext cx="3054099" cy="648101"/>
          </a:xfrm>
          <a:prstGeom prst="rect">
            <a:avLst/>
          </a:prstGeom>
        </p:spPr>
        <p:txBody>
          <a:bodyPr/>
          <a:lstStyle>
            <a:lvl1pPr algn="ctr">
              <a:buNone/>
              <a:defRPr sz="4800">
                <a:solidFill>
                  <a:srgbClr val="F5F5F5"/>
                </a:solidFill>
              </a:defRPr>
            </a:lvl1pPr>
            <a:lvl2pPr>
              <a:defRPr>
                <a:solidFill>
                  <a:srgbClr val="F5F5F5"/>
                </a:solidFill>
              </a:defRPr>
            </a:lvl2pPr>
            <a:lvl3pPr>
              <a:defRPr>
                <a:solidFill>
                  <a:srgbClr val="F5F5F5"/>
                </a:solidFill>
              </a:defRPr>
            </a:lvl3pPr>
            <a:lvl4pPr>
              <a:defRPr>
                <a:solidFill>
                  <a:srgbClr val="F5F5F5"/>
                </a:solidFill>
              </a:defRPr>
            </a:lvl4pPr>
            <a:lvl5pPr>
              <a:defRPr>
                <a:solidFill>
                  <a:srgbClr val="F5F5F5"/>
                </a:solidFill>
              </a:defRPr>
            </a:lvl5pPr>
          </a:lstStyle>
          <a:p>
            <a:pPr lvl="0"/>
            <a:r>
              <a:rPr lang="en-US"/>
              <a:t>XXX</a:t>
            </a:r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D3A27F2F-0451-A800-F964-858E95219B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69963" y="5203148"/>
            <a:ext cx="3052762" cy="37306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 b="1" i="0">
                <a:solidFill>
                  <a:schemeClr val="accent2"/>
                </a:solidFill>
                <a:latin typeface="Aptos SemiBold" panose="020B0004020202020204" pitchFamily="34" charset="0"/>
              </a:defRPr>
            </a:lvl1pPr>
            <a:lvl2pPr>
              <a:buNone/>
              <a:defRPr sz="1200" b="1" i="0">
                <a:solidFill>
                  <a:schemeClr val="accent2"/>
                </a:solidFill>
                <a:latin typeface="Aptos SemiBold" panose="020B0004020202020204" pitchFamily="34" charset="0"/>
              </a:defRPr>
            </a:lvl2pPr>
            <a:lvl3pPr>
              <a:buNone/>
              <a:defRPr sz="1200" b="1" i="0">
                <a:solidFill>
                  <a:schemeClr val="accent2"/>
                </a:solidFill>
                <a:latin typeface="Aptos SemiBold" panose="020B0004020202020204" pitchFamily="34" charset="0"/>
              </a:defRPr>
            </a:lvl3pPr>
            <a:lvl4pPr>
              <a:buNone/>
              <a:defRPr sz="1200" b="1" i="0">
                <a:solidFill>
                  <a:schemeClr val="accent2"/>
                </a:solidFill>
                <a:latin typeface="Aptos SemiBold" panose="020B0004020202020204" pitchFamily="34" charset="0"/>
              </a:defRPr>
            </a:lvl4pPr>
            <a:lvl5pPr>
              <a:buNone/>
              <a:defRPr sz="1200" b="1" i="0">
                <a:solidFill>
                  <a:schemeClr val="accent2"/>
                </a:solidFill>
                <a:latin typeface="Aptos SemiBold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39">
            <a:extLst>
              <a:ext uri="{FF2B5EF4-FFF2-40B4-BE49-F238E27FC236}">
                <a16:creationId xmlns:a16="http://schemas.microsoft.com/office/drawing/2014/main" id="{AEC18A2B-B86C-9F99-F8E1-CD579C246AE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80561" y="4451394"/>
            <a:ext cx="3054099" cy="648101"/>
          </a:xfrm>
          <a:prstGeom prst="rect">
            <a:avLst/>
          </a:prstGeom>
        </p:spPr>
        <p:txBody>
          <a:bodyPr/>
          <a:lstStyle>
            <a:lvl1pPr algn="ctr">
              <a:buNone/>
              <a:defRPr sz="4800">
                <a:solidFill>
                  <a:srgbClr val="F5F5F5"/>
                </a:solidFill>
              </a:defRPr>
            </a:lvl1pPr>
            <a:lvl2pPr>
              <a:defRPr>
                <a:solidFill>
                  <a:srgbClr val="F5F5F5"/>
                </a:solidFill>
              </a:defRPr>
            </a:lvl2pPr>
            <a:lvl3pPr>
              <a:defRPr>
                <a:solidFill>
                  <a:srgbClr val="F5F5F5"/>
                </a:solidFill>
              </a:defRPr>
            </a:lvl3pPr>
            <a:lvl4pPr>
              <a:defRPr>
                <a:solidFill>
                  <a:srgbClr val="F5F5F5"/>
                </a:solidFill>
              </a:defRPr>
            </a:lvl4pPr>
            <a:lvl5pPr>
              <a:defRPr>
                <a:solidFill>
                  <a:srgbClr val="F5F5F5"/>
                </a:solidFill>
              </a:defRPr>
            </a:lvl5pPr>
          </a:lstStyle>
          <a:p>
            <a:pPr lvl="0"/>
            <a:r>
              <a:rPr lang="en-US"/>
              <a:t>XXX</a:t>
            </a:r>
          </a:p>
        </p:txBody>
      </p:sp>
      <p:sp>
        <p:nvSpPr>
          <p:cNvPr id="45" name="Text Placeholder 41">
            <a:extLst>
              <a:ext uri="{FF2B5EF4-FFF2-40B4-BE49-F238E27FC236}">
                <a16:creationId xmlns:a16="http://schemas.microsoft.com/office/drawing/2014/main" id="{32157D35-2EDE-9B4A-A584-8A2FCEB164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81264" y="5203148"/>
            <a:ext cx="3052762" cy="37306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 b="1" i="0">
                <a:solidFill>
                  <a:schemeClr val="accent2"/>
                </a:solidFill>
                <a:latin typeface="Aptos SemiBold" panose="020B0004020202020204" pitchFamily="34" charset="0"/>
              </a:defRPr>
            </a:lvl1pPr>
            <a:lvl2pPr>
              <a:buNone/>
              <a:defRPr sz="1200" b="1" i="0">
                <a:solidFill>
                  <a:schemeClr val="accent2"/>
                </a:solidFill>
                <a:latin typeface="Aptos SemiBold" panose="020B0004020202020204" pitchFamily="34" charset="0"/>
              </a:defRPr>
            </a:lvl2pPr>
            <a:lvl3pPr>
              <a:buNone/>
              <a:defRPr sz="1200" b="1" i="0">
                <a:solidFill>
                  <a:schemeClr val="accent2"/>
                </a:solidFill>
                <a:latin typeface="Aptos SemiBold" panose="020B0004020202020204" pitchFamily="34" charset="0"/>
              </a:defRPr>
            </a:lvl3pPr>
            <a:lvl4pPr>
              <a:buNone/>
              <a:defRPr sz="1200" b="1" i="0">
                <a:solidFill>
                  <a:schemeClr val="accent2"/>
                </a:solidFill>
                <a:latin typeface="Aptos SemiBold" panose="020B0004020202020204" pitchFamily="34" charset="0"/>
              </a:defRPr>
            </a:lvl4pPr>
            <a:lvl5pPr>
              <a:buNone/>
              <a:defRPr sz="1200" b="1" i="0">
                <a:solidFill>
                  <a:schemeClr val="accent2"/>
                </a:solidFill>
                <a:latin typeface="Aptos SemiBold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39">
            <a:extLst>
              <a:ext uri="{FF2B5EF4-FFF2-40B4-BE49-F238E27FC236}">
                <a16:creationId xmlns:a16="http://schemas.microsoft.com/office/drawing/2014/main" id="{0F409CE4-CB74-E6B1-CABD-A8CAB79A11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91862" y="4451394"/>
            <a:ext cx="3054099" cy="648101"/>
          </a:xfrm>
          <a:prstGeom prst="rect">
            <a:avLst/>
          </a:prstGeom>
        </p:spPr>
        <p:txBody>
          <a:bodyPr/>
          <a:lstStyle>
            <a:lvl1pPr algn="ctr">
              <a:buNone/>
              <a:defRPr sz="4800">
                <a:solidFill>
                  <a:srgbClr val="F5F5F5"/>
                </a:solidFill>
              </a:defRPr>
            </a:lvl1pPr>
            <a:lvl2pPr>
              <a:defRPr>
                <a:solidFill>
                  <a:srgbClr val="F5F5F5"/>
                </a:solidFill>
              </a:defRPr>
            </a:lvl2pPr>
            <a:lvl3pPr>
              <a:defRPr>
                <a:solidFill>
                  <a:srgbClr val="F5F5F5"/>
                </a:solidFill>
              </a:defRPr>
            </a:lvl3pPr>
            <a:lvl4pPr>
              <a:defRPr>
                <a:solidFill>
                  <a:srgbClr val="F5F5F5"/>
                </a:solidFill>
              </a:defRPr>
            </a:lvl4pPr>
            <a:lvl5pPr>
              <a:defRPr>
                <a:solidFill>
                  <a:srgbClr val="F5F5F5"/>
                </a:solidFill>
              </a:defRPr>
            </a:lvl5pPr>
          </a:lstStyle>
          <a:p>
            <a:pPr lvl="0"/>
            <a:r>
              <a:rPr lang="en-US"/>
              <a:t>XXX</a:t>
            </a:r>
          </a:p>
        </p:txBody>
      </p:sp>
      <p:sp>
        <p:nvSpPr>
          <p:cNvPr id="47" name="Text Placeholder 41">
            <a:extLst>
              <a:ext uri="{FF2B5EF4-FFF2-40B4-BE49-F238E27FC236}">
                <a16:creationId xmlns:a16="http://schemas.microsoft.com/office/drawing/2014/main" id="{A5BDB4E7-01CC-618A-6A5D-1C5295D064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92565" y="5203148"/>
            <a:ext cx="3052762" cy="373063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 b="1" i="0">
                <a:solidFill>
                  <a:schemeClr val="accent2"/>
                </a:solidFill>
                <a:latin typeface="Aptos SemiBold" panose="020B0004020202020204" pitchFamily="34" charset="0"/>
              </a:defRPr>
            </a:lvl1pPr>
            <a:lvl2pPr>
              <a:buNone/>
              <a:defRPr sz="1200" b="1" i="0">
                <a:solidFill>
                  <a:schemeClr val="accent2"/>
                </a:solidFill>
                <a:latin typeface="Aptos SemiBold" panose="020B0004020202020204" pitchFamily="34" charset="0"/>
              </a:defRPr>
            </a:lvl2pPr>
            <a:lvl3pPr>
              <a:buNone/>
              <a:defRPr sz="1200" b="1" i="0">
                <a:solidFill>
                  <a:schemeClr val="accent2"/>
                </a:solidFill>
                <a:latin typeface="Aptos SemiBold" panose="020B0004020202020204" pitchFamily="34" charset="0"/>
              </a:defRPr>
            </a:lvl3pPr>
            <a:lvl4pPr>
              <a:buNone/>
              <a:defRPr sz="1200" b="1" i="0">
                <a:solidFill>
                  <a:schemeClr val="accent2"/>
                </a:solidFill>
                <a:latin typeface="Aptos SemiBold" panose="020B0004020202020204" pitchFamily="34" charset="0"/>
              </a:defRPr>
            </a:lvl4pPr>
            <a:lvl5pPr>
              <a:buNone/>
              <a:defRPr sz="1200" b="1" i="0">
                <a:solidFill>
                  <a:schemeClr val="accent2"/>
                </a:solidFill>
                <a:latin typeface="Aptos SemiBold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7707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Slide_Full Bleed Photo-Dar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id="{F6B41D71-FF5C-7F47-E4D7-88F00E95D4E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848F21D8-756F-D4EE-EF5D-5375F61AE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836" y="2143117"/>
            <a:ext cx="10869924" cy="1137966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D4D9DAC2-42EF-ACE8-F792-6E7A237415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50479"/>
            <a:ext cx="6939281" cy="259603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</a:t>
            </a:r>
            <a:r>
              <a:rPr lang="en-US" err="1"/>
              <a:t>fx</a:t>
            </a:r>
            <a:r>
              <a:rPr lang="en-US"/>
              <a:t> AG. All rights reserved. </a:t>
            </a:r>
            <a:r>
              <a:rPr lang="en-US" err="1"/>
              <a:t>Pricefx</a:t>
            </a:r>
            <a:r>
              <a:rPr lang="en-US"/>
              <a:t>® is a registered trademark of Price </a:t>
            </a:r>
            <a:r>
              <a:rPr lang="en-US" err="1"/>
              <a:t>fx</a:t>
            </a:r>
            <a:r>
              <a:rPr lang="en-US"/>
              <a:t> AG.</a:t>
            </a:r>
            <a:endParaRPr lang="en-US" sz="800"/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5472AF8F-0586-7C4A-E6DD-FAC52425C26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972" y="5089404"/>
            <a:ext cx="6591628" cy="914400"/>
          </a:xfrm>
          <a:prstGeom prst="rect">
            <a:avLst/>
          </a:prstGeom>
        </p:spPr>
        <p:txBody>
          <a:bodyPr/>
          <a:lstStyle>
            <a:lvl1pPr>
              <a:buNone/>
              <a:defRPr sz="1800" b="0" i="0" spc="380" baseline="0">
                <a:solidFill>
                  <a:srgbClr val="FFFFFF"/>
                </a:solidFill>
                <a:latin typeface="Aptos" panose="020B0004020202020204" pitchFamily="34" charset="0"/>
              </a:defRPr>
            </a:lvl1pPr>
            <a:lvl2pPr>
              <a:buNone/>
              <a:defRPr sz="1800" b="0" i="0" spc="380" baseline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>
              <a:buNone/>
              <a:defRPr sz="1800" b="0" i="0" spc="380" baseline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>
              <a:buNone/>
              <a:defRPr sz="1800" b="0" i="0" spc="380" baseline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>
              <a:buNone/>
              <a:defRPr sz="1800" b="0" i="0" spc="380" baseline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A53FF65-E6FA-81A2-BEEC-0061EB4CC07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40080" y="462409"/>
            <a:ext cx="1007451" cy="39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6205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-Option 1-Full-Image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707ECDD-0D06-3575-351A-3E5459A57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9FF14295-C2E1-C0D9-D28B-B190FD0931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3" y="438768"/>
            <a:ext cx="947005" cy="369332"/>
          </a:xfrm>
          <a:prstGeom prst="rect">
            <a:avLst/>
          </a:prstGeom>
        </p:spPr>
      </p:pic>
      <p:sp>
        <p:nvSpPr>
          <p:cNvPr id="3" name="Title 5">
            <a:extLst>
              <a:ext uri="{FF2B5EF4-FFF2-40B4-BE49-F238E27FC236}">
                <a16:creationId xmlns:a16="http://schemas.microsoft.com/office/drawing/2014/main" id="{EFCDD5E1-EC6B-1A74-FE2F-2B02EC58D4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7" y="1828800"/>
            <a:ext cx="10908791" cy="1946893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“Click to edit Master title style”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AD1B96E9-A017-62AC-78FB-31017F1B87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077" y="4949112"/>
            <a:ext cx="10908986" cy="369332"/>
          </a:xfrm>
          <a:prstGeom prst="rect">
            <a:avLst/>
          </a:prstGeom>
        </p:spPr>
        <p:txBody>
          <a:bodyPr/>
          <a:lstStyle>
            <a:lvl1pPr algn="ctr">
              <a:buNone/>
              <a:defRPr sz="1400" b="1" i="0" spc="300">
                <a:solidFill>
                  <a:srgbClr val="FFFFFF"/>
                </a:solidFill>
                <a:latin typeface="Aptos SemiBold" panose="020B00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QUOTE SOURCE</a:t>
            </a:r>
          </a:p>
        </p:txBody>
      </p:sp>
    </p:spTree>
    <p:extLst>
      <p:ext uri="{BB962C8B-B14F-4D97-AF65-F5344CB8AC3E}">
        <p14:creationId xmlns:p14="http://schemas.microsoft.com/office/powerpoint/2010/main" val="33515011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-Pattern 1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677AAD0C-4378-6FCA-683F-74E8C9EC69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9576" t="24347" r="4407" b="16144"/>
          <a:stretch>
            <a:fillRect/>
          </a:stretch>
        </p:blipFill>
        <p:spPr>
          <a:xfrm>
            <a:off x="0" y="1"/>
            <a:ext cx="12188952" cy="6860375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9FF14295-C2E1-C0D9-D28B-B190FD0931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01863" y="438768"/>
            <a:ext cx="947005" cy="369332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F4CF2202-6D4B-BF3D-9C71-01EE4FB004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7" y="1828800"/>
            <a:ext cx="10908791" cy="1946893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“Click to edit Master title style”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3E081B1-DD4D-EE85-4009-1AF4958283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077" y="4949112"/>
            <a:ext cx="10908986" cy="369332"/>
          </a:xfrm>
          <a:prstGeom prst="rect">
            <a:avLst/>
          </a:prstGeom>
        </p:spPr>
        <p:txBody>
          <a:bodyPr/>
          <a:lstStyle>
            <a:lvl1pPr algn="ctr">
              <a:buNone/>
              <a:defRPr sz="1400" b="1" i="0" spc="300">
                <a:solidFill>
                  <a:srgbClr val="FFFFFF"/>
                </a:solidFill>
                <a:latin typeface="Aptos SemiBold" panose="020B00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QUOTE SOURCE</a:t>
            </a:r>
          </a:p>
        </p:txBody>
      </p:sp>
    </p:spTree>
    <p:extLst>
      <p:ext uri="{BB962C8B-B14F-4D97-AF65-F5344CB8AC3E}">
        <p14:creationId xmlns:p14="http://schemas.microsoft.com/office/powerpoint/2010/main" val="3161880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-Pattern 2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77AAD0C-4378-6FCA-683F-74E8C9EC69E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0" r="30"/>
          <a:stretch/>
        </p:blipFill>
        <p:spPr>
          <a:xfrm>
            <a:off x="0" y="1"/>
            <a:ext cx="12188952" cy="6860375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9FF14295-C2E1-C0D9-D28B-B190FD0931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01863" y="438768"/>
            <a:ext cx="947005" cy="369332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F4CF2202-6D4B-BF3D-9C71-01EE4FB004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7" y="1828800"/>
            <a:ext cx="10908791" cy="1946893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“Click to edit Master title style”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3E081B1-DD4D-EE85-4009-1AF4958283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077" y="4949112"/>
            <a:ext cx="10908986" cy="369332"/>
          </a:xfrm>
          <a:prstGeom prst="rect">
            <a:avLst/>
          </a:prstGeom>
        </p:spPr>
        <p:txBody>
          <a:bodyPr/>
          <a:lstStyle>
            <a:lvl1pPr algn="ctr">
              <a:buNone/>
              <a:defRPr sz="1400" b="1" i="0" spc="300">
                <a:solidFill>
                  <a:srgbClr val="FFFFFF"/>
                </a:solidFill>
                <a:latin typeface="Aptos SemiBold" panose="020B00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QUOTE SOURCE</a:t>
            </a:r>
          </a:p>
        </p:txBody>
      </p:sp>
    </p:spTree>
    <p:extLst>
      <p:ext uri="{BB962C8B-B14F-4D97-AF65-F5344CB8AC3E}">
        <p14:creationId xmlns:p14="http://schemas.microsoft.com/office/powerpoint/2010/main" val="22485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-Pattern 2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77AAD0C-4378-6FCA-683F-74E8C9EC69E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0" r="30"/>
          <a:stretch/>
        </p:blipFill>
        <p:spPr>
          <a:xfrm>
            <a:off x="0" y="1"/>
            <a:ext cx="12188952" cy="6860375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9FF14295-C2E1-C0D9-D28B-B190FD0931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01863" y="438768"/>
            <a:ext cx="947005" cy="369332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F4CF2202-6D4B-BF3D-9C71-01EE4FB004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7" y="1828800"/>
            <a:ext cx="10908791" cy="1946893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“Click to edit Master title style”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3E081B1-DD4D-EE85-4009-1AF4958283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077" y="4949112"/>
            <a:ext cx="10908986" cy="369332"/>
          </a:xfrm>
          <a:prstGeom prst="rect">
            <a:avLst/>
          </a:prstGeom>
        </p:spPr>
        <p:txBody>
          <a:bodyPr/>
          <a:lstStyle>
            <a:lvl1pPr algn="ctr">
              <a:buNone/>
              <a:defRPr sz="1400" b="1" i="0" spc="300">
                <a:solidFill>
                  <a:srgbClr val="FFFFFF"/>
                </a:solidFill>
                <a:latin typeface="Aptos SemiBold" panose="020B00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QUOTE SOURCE</a:t>
            </a:r>
          </a:p>
        </p:txBody>
      </p:sp>
    </p:spTree>
    <p:extLst>
      <p:ext uri="{BB962C8B-B14F-4D97-AF65-F5344CB8AC3E}">
        <p14:creationId xmlns:p14="http://schemas.microsoft.com/office/powerpoint/2010/main" val="3717816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ueTemplate-ExecSummary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 Placeholder 88">
            <a:extLst>
              <a:ext uri="{FF2B5EF4-FFF2-40B4-BE49-F238E27FC236}">
                <a16:creationId xmlns:a16="http://schemas.microsoft.com/office/drawing/2014/main" id="{761BFCD3-E9CA-6E36-3FFE-3015109CAD7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387514" y="4639392"/>
            <a:ext cx="5435669" cy="721316"/>
          </a:xfrm>
          <a:prstGeom prst="rect">
            <a:avLst/>
          </a:prstGeom>
        </p:spPr>
        <p:txBody>
          <a:bodyPr/>
          <a:lstStyle>
            <a:lvl1pPr marL="11113" indent="0" algn="ctr">
              <a:lnSpc>
                <a:spcPct val="100000"/>
              </a:lnSpc>
              <a:buNone/>
              <a:tabLst/>
              <a:defRPr sz="4800" b="0" i="0">
                <a:solidFill>
                  <a:srgbClr val="FFFFFF"/>
                </a:solidFill>
                <a:latin typeface="Aptos Light" panose="020B0004020202020204" pitchFamily="34" charset="0"/>
              </a:defRPr>
            </a:lvl1pPr>
            <a:lvl2pPr indent="0" algn="ctr">
              <a:lnSpc>
                <a:spcPct val="100000"/>
              </a:lnSpc>
              <a:buNone/>
              <a:defRPr b="0" i="0">
                <a:solidFill>
                  <a:srgbClr val="F5F5F5"/>
                </a:solidFill>
                <a:latin typeface="Aptos Light" panose="020B0004020202020204" pitchFamily="34" charset="0"/>
              </a:defRPr>
            </a:lvl2pPr>
            <a:lvl3pPr indent="0" algn="ctr">
              <a:lnSpc>
                <a:spcPct val="100000"/>
              </a:lnSpc>
              <a:buNone/>
              <a:defRPr b="0" i="0">
                <a:solidFill>
                  <a:srgbClr val="F5F5F5"/>
                </a:solidFill>
                <a:latin typeface="Aptos Light" panose="020B0004020202020204" pitchFamily="34" charset="0"/>
              </a:defRPr>
            </a:lvl3pPr>
            <a:lvl4pPr indent="0" algn="ctr">
              <a:lnSpc>
                <a:spcPct val="100000"/>
              </a:lnSpc>
              <a:buNone/>
              <a:defRPr b="0" i="0">
                <a:solidFill>
                  <a:srgbClr val="F5F5F5"/>
                </a:solidFill>
                <a:latin typeface="Aptos Light" panose="020B0004020202020204" pitchFamily="34" charset="0"/>
              </a:defRPr>
            </a:lvl4pPr>
            <a:lvl5pPr indent="0" algn="ctr">
              <a:lnSpc>
                <a:spcPct val="100000"/>
              </a:lnSpc>
              <a:buNone/>
              <a:defRPr b="0" i="0">
                <a:solidFill>
                  <a:srgbClr val="F5F5F5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1" name="Text Placeholder 73">
            <a:extLst>
              <a:ext uri="{FF2B5EF4-FFF2-40B4-BE49-F238E27FC236}">
                <a16:creationId xmlns:a16="http://schemas.microsoft.com/office/drawing/2014/main" id="{CEF92DE3-D8DB-C26F-9433-07D3969091C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3360411" y="5336466"/>
            <a:ext cx="5459221" cy="276077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8" name="Text Placeholder 97">
            <a:extLst>
              <a:ext uri="{FF2B5EF4-FFF2-40B4-BE49-F238E27FC236}">
                <a16:creationId xmlns:a16="http://schemas.microsoft.com/office/drawing/2014/main" id="{D3D28F89-1DBF-E835-C726-3DB69AB4647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204086" y="5836142"/>
            <a:ext cx="2475949" cy="297373"/>
          </a:xfrm>
          <a:prstGeom prst="rect">
            <a:avLst/>
          </a:prstGeom>
        </p:spPr>
        <p:txBody>
          <a:bodyPr/>
          <a:lstStyle>
            <a:lvl1pPr marL="11113" indent="0">
              <a:lnSpc>
                <a:spcPct val="100000"/>
              </a:lnSpc>
              <a:buNone/>
              <a:tabLst/>
              <a:defRPr sz="1400" b="1" i="0" spc="120" baseline="0">
                <a:solidFill>
                  <a:srgbClr val="FFFFFF"/>
                </a:solidFill>
                <a:latin typeface="Aptos SemiBold" panose="020B0004020202020204" pitchFamily="34" charset="0"/>
              </a:defRPr>
            </a:lvl1pPr>
            <a:lvl2pPr indent="0">
              <a:lnSpc>
                <a:spcPct val="100000"/>
              </a:lnSpc>
              <a:buNone/>
              <a:defRPr>
                <a:solidFill>
                  <a:srgbClr val="F5F5F5"/>
                </a:solidFill>
              </a:defRPr>
            </a:lvl2pPr>
            <a:lvl3pPr indent="0">
              <a:lnSpc>
                <a:spcPct val="100000"/>
              </a:lnSpc>
              <a:buNone/>
              <a:defRPr>
                <a:solidFill>
                  <a:srgbClr val="F5F5F5"/>
                </a:solidFill>
              </a:defRPr>
            </a:lvl3pPr>
            <a:lvl4pPr indent="0">
              <a:lnSpc>
                <a:spcPct val="100000"/>
              </a:lnSpc>
              <a:buNone/>
              <a:defRPr>
                <a:solidFill>
                  <a:srgbClr val="F5F5F5"/>
                </a:solidFill>
              </a:defRPr>
            </a:lvl4pPr>
            <a:lvl5pPr indent="0">
              <a:lnSpc>
                <a:spcPct val="100000"/>
              </a:lnSpc>
              <a:buNone/>
              <a:defRPr>
                <a:solidFill>
                  <a:srgbClr val="F5F5F5"/>
                </a:solidFill>
              </a:defRPr>
            </a:lvl5pPr>
          </a:lstStyle>
          <a:p>
            <a:pPr lvl="0"/>
            <a:r>
              <a:rPr lang="en-US"/>
              <a:t>&lt; CLICK TO EDIT</a:t>
            </a:r>
          </a:p>
        </p:txBody>
      </p:sp>
      <p:sp>
        <p:nvSpPr>
          <p:cNvPr id="84" name="Text Placeholder 4">
            <a:extLst>
              <a:ext uri="{FF2B5EF4-FFF2-40B4-BE49-F238E27FC236}">
                <a16:creationId xmlns:a16="http://schemas.microsoft.com/office/drawing/2014/main" id="{D0AE86E4-48CD-59F7-DC57-5EA3A74137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08408" y="3220193"/>
            <a:ext cx="2471627" cy="207840"/>
          </a:xfrm>
          <a:prstGeom prst="rect">
            <a:avLst/>
          </a:prstGeom>
        </p:spPr>
        <p:txBody>
          <a:bodyPr/>
          <a:lstStyle>
            <a:lvl1pPr algn="l">
              <a:buNone/>
              <a:defRPr sz="1400" b="1" i="0" spc="120" baseline="0">
                <a:solidFill>
                  <a:srgbClr val="FFFFFF"/>
                </a:solidFill>
                <a:latin typeface="Aptos SemiBold" panose="020B0004020202020204" pitchFamily="34" charset="0"/>
              </a:defRPr>
            </a:lvl1pPr>
            <a:lvl2pPr>
              <a:defRPr sz="1800">
                <a:solidFill>
                  <a:srgbClr val="F5F5F5"/>
                </a:solidFill>
              </a:defRPr>
            </a:lvl2pPr>
            <a:lvl3pPr>
              <a:defRPr sz="1800">
                <a:solidFill>
                  <a:srgbClr val="F5F5F5"/>
                </a:solidFill>
              </a:defRPr>
            </a:lvl3pPr>
            <a:lvl4pPr>
              <a:defRPr sz="1800">
                <a:solidFill>
                  <a:srgbClr val="F5F5F5"/>
                </a:solidFill>
              </a:defRPr>
            </a:lvl4pPr>
            <a:lvl5pPr>
              <a:defRPr sz="1800">
                <a:solidFill>
                  <a:srgbClr val="F5F5F5"/>
                </a:solidFill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5" name="Text Placeholder 4">
            <a:extLst>
              <a:ext uri="{FF2B5EF4-FFF2-40B4-BE49-F238E27FC236}">
                <a16:creationId xmlns:a16="http://schemas.microsoft.com/office/drawing/2014/main" id="{346FA37A-D0B6-96B3-ADC1-41F238C6FD3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940740" y="3220193"/>
            <a:ext cx="2605084" cy="220730"/>
          </a:xfrm>
          <a:prstGeom prst="rect">
            <a:avLst/>
          </a:prstGeom>
        </p:spPr>
        <p:txBody>
          <a:bodyPr/>
          <a:lstStyle>
            <a:lvl1pPr algn="l">
              <a:buNone/>
              <a:defRPr sz="1400" b="1" i="0" spc="120" baseline="0">
                <a:solidFill>
                  <a:srgbClr val="FFFFFF"/>
                </a:solidFill>
                <a:latin typeface="Aptos SemiBold" panose="020B0004020202020204" pitchFamily="34" charset="0"/>
              </a:defRPr>
            </a:lvl1pPr>
            <a:lvl2pPr>
              <a:defRPr sz="1800">
                <a:solidFill>
                  <a:srgbClr val="F5F5F5"/>
                </a:solidFill>
              </a:defRPr>
            </a:lvl2pPr>
            <a:lvl3pPr>
              <a:defRPr sz="1800">
                <a:solidFill>
                  <a:srgbClr val="F5F5F5"/>
                </a:solidFill>
              </a:defRPr>
            </a:lvl3pPr>
            <a:lvl4pPr>
              <a:defRPr sz="1800">
                <a:solidFill>
                  <a:srgbClr val="F5F5F5"/>
                </a:solidFill>
              </a:defRPr>
            </a:lvl4pPr>
            <a:lvl5pPr>
              <a:defRPr sz="1800">
                <a:solidFill>
                  <a:srgbClr val="F5F5F5"/>
                </a:solidFill>
              </a:defRPr>
            </a:lvl5pPr>
          </a:lstStyle>
          <a:p>
            <a:pPr lvl="0"/>
            <a:r>
              <a:rPr lang="en-US"/>
              <a:t>TO EDIT</a:t>
            </a:r>
          </a:p>
        </p:txBody>
      </p:sp>
      <p:sp>
        <p:nvSpPr>
          <p:cNvPr id="74" name="Text Placeholder 73">
            <a:extLst>
              <a:ext uri="{FF2B5EF4-FFF2-40B4-BE49-F238E27FC236}">
                <a16:creationId xmlns:a16="http://schemas.microsoft.com/office/drawing/2014/main" id="{35C08253-9474-C3EC-3B69-59F20A989A8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48513" y="3770882"/>
            <a:ext cx="1450481" cy="491741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73">
            <a:extLst>
              <a:ext uri="{FF2B5EF4-FFF2-40B4-BE49-F238E27FC236}">
                <a16:creationId xmlns:a16="http://schemas.microsoft.com/office/drawing/2014/main" id="{C77F3D71-B4E4-9B04-6E79-9C8502EF59C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21112" y="3770882"/>
            <a:ext cx="1450481" cy="491741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</a:t>
            </a:r>
            <a:r>
              <a:rPr lang="en-US" err="1"/>
              <a:t>fx</a:t>
            </a:r>
            <a:r>
              <a:rPr lang="en-US"/>
              <a:t> AG. All rights reserved. </a:t>
            </a:r>
            <a:r>
              <a:rPr lang="en-US" err="1"/>
              <a:t>Pricefx</a:t>
            </a:r>
            <a:r>
              <a:rPr lang="en-US"/>
              <a:t>® is a registered trademark of Price </a:t>
            </a:r>
            <a:r>
              <a:rPr lang="en-US" err="1"/>
              <a:t>fx</a:t>
            </a:r>
            <a:r>
              <a:rPr lang="en-US"/>
              <a:t> AG.</a:t>
            </a:r>
            <a:endParaRPr lang="en-US" sz="800"/>
          </a:p>
        </p:txBody>
      </p:sp>
      <p:pic>
        <p:nvPicPr>
          <p:cNvPr id="3" name="Picture 2" descr="A black and white logo&#10;&#10;AI-generated content may be incorrect.">
            <a:extLst>
              <a:ext uri="{FF2B5EF4-FFF2-40B4-BE49-F238E27FC236}">
                <a16:creationId xmlns:a16="http://schemas.microsoft.com/office/drawing/2014/main" id="{DD96364F-BE77-190D-8183-35A0006B74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3" y="438768"/>
            <a:ext cx="947005" cy="369332"/>
          </a:xfrm>
          <a:prstGeom prst="rect">
            <a:avLst/>
          </a:prstGeom>
        </p:spPr>
      </p:pic>
      <p:sp>
        <p:nvSpPr>
          <p:cNvPr id="2" name="Title 5">
            <a:extLst>
              <a:ext uri="{FF2B5EF4-FFF2-40B4-BE49-F238E27FC236}">
                <a16:creationId xmlns:a16="http://schemas.microsoft.com/office/drawing/2014/main" id="{6DE1BC43-9F20-AA7C-5B7C-8A969BADA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7" y="320040"/>
            <a:ext cx="10908791" cy="771937"/>
          </a:xfrm>
          <a:prstGeom prst="rect">
            <a:avLst/>
          </a:prstGeom>
        </p:spPr>
        <p:txBody>
          <a:bodyPr/>
          <a:lstStyle>
            <a:lvl1pPr algn="ctr"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BC7C93AB-88A2-29D2-D197-A12C2D65033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885" y="1294387"/>
            <a:ext cx="3608315" cy="220808"/>
          </a:xfrm>
          <a:prstGeom prst="rect">
            <a:avLst/>
          </a:prstGeom>
        </p:spPr>
        <p:txBody>
          <a:bodyPr/>
          <a:lstStyle>
            <a:lvl1pPr algn="ctr">
              <a:buNone/>
              <a:defRPr sz="1400" b="1" i="0" spc="120" baseline="0">
                <a:solidFill>
                  <a:srgbClr val="FFFFFF"/>
                </a:solidFill>
                <a:latin typeface="Aptos SemiBold" panose="020B0004020202020204" pitchFamily="34" charset="0"/>
              </a:defRPr>
            </a:lvl1pPr>
            <a:lvl2pPr>
              <a:defRPr sz="1800">
                <a:solidFill>
                  <a:srgbClr val="F5F5F5"/>
                </a:solidFill>
              </a:defRPr>
            </a:lvl2pPr>
            <a:lvl3pPr>
              <a:defRPr sz="1800">
                <a:solidFill>
                  <a:srgbClr val="F5F5F5"/>
                </a:solidFill>
              </a:defRPr>
            </a:lvl3pPr>
            <a:lvl4pPr>
              <a:defRPr sz="1800">
                <a:solidFill>
                  <a:srgbClr val="F5F5F5"/>
                </a:solidFill>
              </a:defRPr>
            </a:lvl4pPr>
            <a:lvl5pPr>
              <a:defRPr sz="1800">
                <a:solidFill>
                  <a:srgbClr val="F5F5F5"/>
                </a:solidFill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EC3047B-AF96-793B-5ADA-A51B287B149E}"/>
              </a:ext>
            </a:extLst>
          </p:cNvPr>
          <p:cNvCxnSpPr>
            <a:cxnSpLocks/>
          </p:cNvCxnSpPr>
          <p:nvPr/>
        </p:nvCxnSpPr>
        <p:spPr>
          <a:xfrm>
            <a:off x="4248392" y="1777515"/>
            <a:ext cx="2990608" cy="0"/>
          </a:xfrm>
          <a:prstGeom prst="straightConnector1">
            <a:avLst/>
          </a:prstGeom>
          <a:ln w="12700">
            <a:gradFill>
              <a:gsLst>
                <a:gs pos="0">
                  <a:schemeClr val="accent4"/>
                </a:gs>
                <a:gs pos="100000">
                  <a:schemeClr val="accent1"/>
                </a:gs>
              </a:gsLst>
              <a:lin ang="600000" scaled="0"/>
            </a:gradFill>
            <a:prstDash val="sysDash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653A194-BB2B-1787-24C8-674F56F5366F}"/>
              </a:ext>
            </a:extLst>
          </p:cNvPr>
          <p:cNvCxnSpPr>
            <a:cxnSpLocks/>
          </p:cNvCxnSpPr>
          <p:nvPr/>
        </p:nvCxnSpPr>
        <p:spPr>
          <a:xfrm>
            <a:off x="4248392" y="2557468"/>
            <a:ext cx="2990608" cy="0"/>
          </a:xfrm>
          <a:prstGeom prst="straightConnector1">
            <a:avLst/>
          </a:prstGeom>
          <a:ln w="12700">
            <a:gradFill>
              <a:gsLst>
                <a:gs pos="0">
                  <a:schemeClr val="accent4"/>
                </a:gs>
                <a:gs pos="100000">
                  <a:schemeClr val="accent1"/>
                </a:gs>
              </a:gsLst>
              <a:lin ang="600000" scaled="0"/>
            </a:gradFill>
            <a:prstDash val="sysDash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8193E68-84A3-4B41-256F-BF4679A4D32A}"/>
              </a:ext>
            </a:extLst>
          </p:cNvPr>
          <p:cNvCxnSpPr>
            <a:cxnSpLocks/>
          </p:cNvCxnSpPr>
          <p:nvPr/>
        </p:nvCxnSpPr>
        <p:spPr>
          <a:xfrm>
            <a:off x="4248392" y="2167492"/>
            <a:ext cx="2990608" cy="0"/>
          </a:xfrm>
          <a:prstGeom prst="straightConnector1">
            <a:avLst/>
          </a:prstGeom>
          <a:ln w="12700">
            <a:gradFill>
              <a:gsLst>
                <a:gs pos="0">
                  <a:schemeClr val="accent4"/>
                </a:gs>
                <a:gs pos="100000">
                  <a:schemeClr val="accent1"/>
                </a:gs>
              </a:gsLst>
              <a:lin ang="600000" scaled="0"/>
            </a:gradFill>
            <a:prstDash val="sysDash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958B5ABC-1A74-8DC4-C56B-D59F93038621}"/>
              </a:ext>
            </a:extLst>
          </p:cNvPr>
          <p:cNvSpPr txBox="1"/>
          <p:nvPr userDrawn="1"/>
        </p:nvSpPr>
        <p:spPr>
          <a:xfrm>
            <a:off x="1852478" y="326497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C8410FE-0C8B-DC54-5C44-C3C12A45EB58}"/>
              </a:ext>
            </a:extLst>
          </p:cNvPr>
          <p:cNvSpPr txBox="1"/>
          <p:nvPr userDrawn="1"/>
        </p:nvSpPr>
        <p:spPr>
          <a:xfrm>
            <a:off x="3110010" y="326497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3FA3CB4-C988-2211-3CCC-7CABF0E0C8BD}"/>
              </a:ext>
            </a:extLst>
          </p:cNvPr>
          <p:cNvSpPr txBox="1"/>
          <p:nvPr userDrawn="1"/>
        </p:nvSpPr>
        <p:spPr>
          <a:xfrm>
            <a:off x="4367542" y="326497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+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7B32E13-C2C0-C938-2C0A-67B7889BFCF2}"/>
              </a:ext>
            </a:extLst>
          </p:cNvPr>
          <p:cNvCxnSpPr>
            <a:cxnSpLocks/>
          </p:cNvCxnSpPr>
          <p:nvPr userDrawn="1"/>
        </p:nvCxnSpPr>
        <p:spPr>
          <a:xfrm>
            <a:off x="641604" y="5766022"/>
            <a:ext cx="10908792" cy="0"/>
          </a:xfrm>
          <a:prstGeom prst="line">
            <a:avLst/>
          </a:prstGeom>
          <a:ln w="6350">
            <a:solidFill>
              <a:srgbClr val="9ABD77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4B530B5-D35D-2F5F-91A3-0CF3A0990142}"/>
              </a:ext>
            </a:extLst>
          </p:cNvPr>
          <p:cNvCxnSpPr>
            <a:cxnSpLocks/>
          </p:cNvCxnSpPr>
          <p:nvPr/>
        </p:nvCxnSpPr>
        <p:spPr>
          <a:xfrm flipV="1">
            <a:off x="3360427" y="4748012"/>
            <a:ext cx="0" cy="761362"/>
          </a:xfrm>
          <a:prstGeom prst="line">
            <a:avLst/>
          </a:prstGeom>
          <a:ln w="12700">
            <a:solidFill>
              <a:srgbClr val="9ABD77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DF3D834-EDDC-D942-9C69-01531DFF5F8F}"/>
              </a:ext>
            </a:extLst>
          </p:cNvPr>
          <p:cNvCxnSpPr>
            <a:cxnSpLocks/>
          </p:cNvCxnSpPr>
          <p:nvPr/>
        </p:nvCxnSpPr>
        <p:spPr>
          <a:xfrm flipV="1">
            <a:off x="8823198" y="4748012"/>
            <a:ext cx="0" cy="761362"/>
          </a:xfrm>
          <a:prstGeom prst="line">
            <a:avLst/>
          </a:prstGeom>
          <a:ln w="12700">
            <a:solidFill>
              <a:srgbClr val="9ABD77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E608BB9-1293-34A8-EDA7-B601917A9ACC}"/>
              </a:ext>
            </a:extLst>
          </p:cNvPr>
          <p:cNvGrpSpPr/>
          <p:nvPr userDrawn="1"/>
        </p:nvGrpSpPr>
        <p:grpSpPr>
          <a:xfrm>
            <a:off x="641604" y="2960257"/>
            <a:ext cx="10908792" cy="1495164"/>
            <a:chOff x="641604" y="3083827"/>
            <a:chExt cx="10908792" cy="1495164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83A69AE-2AD9-A251-FE13-7F1BEAB527F4}"/>
                </a:ext>
              </a:extLst>
            </p:cNvPr>
            <p:cNvCxnSpPr>
              <a:cxnSpLocks/>
            </p:cNvCxnSpPr>
            <p:nvPr/>
          </p:nvCxnSpPr>
          <p:spPr>
            <a:xfrm>
              <a:off x="641604" y="3083827"/>
              <a:ext cx="10908792" cy="0"/>
            </a:xfrm>
            <a:prstGeom prst="line">
              <a:avLst/>
            </a:prstGeom>
            <a:ln w="6350">
              <a:solidFill>
                <a:srgbClr val="9ABD77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469DBC69-CC2A-8EC6-CEFA-1EB6693F4D8E}"/>
                </a:ext>
              </a:extLst>
            </p:cNvPr>
            <p:cNvCxnSpPr>
              <a:cxnSpLocks/>
            </p:cNvCxnSpPr>
            <p:nvPr/>
          </p:nvCxnSpPr>
          <p:spPr>
            <a:xfrm>
              <a:off x="641604" y="4578991"/>
              <a:ext cx="10908792" cy="0"/>
            </a:xfrm>
            <a:prstGeom prst="line">
              <a:avLst/>
            </a:prstGeom>
            <a:ln w="6350">
              <a:solidFill>
                <a:srgbClr val="9ABD77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4B6A695A-63EA-6B91-5991-30B1E9FC1C98}"/>
              </a:ext>
            </a:extLst>
          </p:cNvPr>
          <p:cNvCxnSpPr>
            <a:cxnSpLocks/>
          </p:cNvCxnSpPr>
          <p:nvPr userDrawn="1"/>
        </p:nvCxnSpPr>
        <p:spPr>
          <a:xfrm flipV="1">
            <a:off x="6082714" y="3270459"/>
            <a:ext cx="0" cy="922643"/>
          </a:xfrm>
          <a:prstGeom prst="line">
            <a:avLst/>
          </a:prstGeom>
          <a:ln w="12700">
            <a:solidFill>
              <a:srgbClr val="9ABD77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F6A7E85-C235-3DF6-7109-84110B660F93}"/>
              </a:ext>
            </a:extLst>
          </p:cNvPr>
          <p:cNvCxnSpPr>
            <a:cxnSpLocks/>
          </p:cNvCxnSpPr>
          <p:nvPr userDrawn="1"/>
        </p:nvCxnSpPr>
        <p:spPr>
          <a:xfrm flipV="1">
            <a:off x="8823198" y="3246518"/>
            <a:ext cx="0" cy="922643"/>
          </a:xfrm>
          <a:prstGeom prst="line">
            <a:avLst/>
          </a:prstGeom>
          <a:ln w="12700">
            <a:solidFill>
              <a:srgbClr val="9ABD77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2CC46464-CFFD-29EB-FA48-ED3AA57E35AE}"/>
              </a:ext>
            </a:extLst>
          </p:cNvPr>
          <p:cNvCxnSpPr>
            <a:cxnSpLocks/>
          </p:cNvCxnSpPr>
          <p:nvPr userDrawn="1"/>
        </p:nvCxnSpPr>
        <p:spPr>
          <a:xfrm>
            <a:off x="641604" y="6187532"/>
            <a:ext cx="10939988" cy="0"/>
          </a:xfrm>
          <a:prstGeom prst="line">
            <a:avLst/>
          </a:prstGeom>
          <a:ln w="6350">
            <a:solidFill>
              <a:srgbClr val="9ABD77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 Placeholder 4">
            <a:extLst>
              <a:ext uri="{FF2B5EF4-FFF2-40B4-BE49-F238E27FC236}">
                <a16:creationId xmlns:a16="http://schemas.microsoft.com/office/drawing/2014/main" id="{3627860D-23B6-7B21-13B8-9441255B76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87053" y="1294387"/>
            <a:ext cx="3608315" cy="220808"/>
          </a:xfrm>
          <a:prstGeom prst="rect">
            <a:avLst/>
          </a:prstGeom>
        </p:spPr>
        <p:txBody>
          <a:bodyPr/>
          <a:lstStyle>
            <a:lvl1pPr algn="ctr">
              <a:buNone/>
              <a:defRPr sz="1400" b="1" i="0" spc="120" baseline="0">
                <a:solidFill>
                  <a:srgbClr val="FFFFFF"/>
                </a:solidFill>
                <a:latin typeface="Aptos SemiBold" panose="020B0004020202020204" pitchFamily="34" charset="0"/>
              </a:defRPr>
            </a:lvl1pPr>
            <a:lvl2pPr>
              <a:defRPr sz="1800">
                <a:solidFill>
                  <a:srgbClr val="F5F5F5"/>
                </a:solidFill>
              </a:defRPr>
            </a:lvl2pPr>
            <a:lvl3pPr>
              <a:defRPr sz="1800">
                <a:solidFill>
                  <a:srgbClr val="F5F5F5"/>
                </a:solidFill>
              </a:defRPr>
            </a:lvl3pPr>
            <a:lvl4pPr>
              <a:defRPr sz="1800">
                <a:solidFill>
                  <a:srgbClr val="F5F5F5"/>
                </a:solidFill>
              </a:defRPr>
            </a:lvl4pPr>
            <a:lvl5pPr>
              <a:defRPr sz="1800">
                <a:solidFill>
                  <a:srgbClr val="F5F5F5"/>
                </a:solidFill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9" name="Text Placeholder 58">
            <a:extLst>
              <a:ext uri="{FF2B5EF4-FFF2-40B4-BE49-F238E27FC236}">
                <a16:creationId xmlns:a16="http://schemas.microsoft.com/office/drawing/2014/main" id="{04AFD291-2E19-3579-8C62-1F814E071C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7885" y="1618801"/>
            <a:ext cx="3636962" cy="368300"/>
          </a:xfrm>
          <a:prstGeom prst="rect">
            <a:avLst/>
          </a:prstGeom>
        </p:spPr>
        <p:txBody>
          <a:bodyPr/>
          <a:lstStyle>
            <a:lvl1pPr algn="r">
              <a:buNone/>
              <a:defRPr sz="1800">
                <a:solidFill>
                  <a:srgbClr val="9ABD77"/>
                </a:solidFill>
              </a:defRPr>
            </a:lvl1pPr>
            <a:lvl2pPr algn="r">
              <a:buNone/>
              <a:defRPr>
                <a:solidFill>
                  <a:srgbClr val="9ABD77"/>
                </a:solidFill>
              </a:defRPr>
            </a:lvl2pPr>
            <a:lvl3pPr algn="r">
              <a:buNone/>
              <a:defRPr>
                <a:solidFill>
                  <a:srgbClr val="9ABD77"/>
                </a:solidFill>
              </a:defRPr>
            </a:lvl3pPr>
            <a:lvl4pPr algn="r">
              <a:buNone/>
              <a:defRPr>
                <a:solidFill>
                  <a:srgbClr val="9ABD77"/>
                </a:solidFill>
              </a:defRPr>
            </a:lvl4pPr>
            <a:lvl5pPr algn="r"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0" name="Text Placeholder 58">
            <a:extLst>
              <a:ext uri="{FF2B5EF4-FFF2-40B4-BE49-F238E27FC236}">
                <a16:creationId xmlns:a16="http://schemas.microsoft.com/office/drawing/2014/main" id="{ECEDE1D2-C442-D8DC-BC5D-3B13109D119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7885" y="2008945"/>
            <a:ext cx="3636962" cy="368300"/>
          </a:xfrm>
          <a:prstGeom prst="rect">
            <a:avLst/>
          </a:prstGeom>
        </p:spPr>
        <p:txBody>
          <a:bodyPr/>
          <a:lstStyle>
            <a:lvl1pPr algn="r">
              <a:buNone/>
              <a:defRPr sz="1800">
                <a:solidFill>
                  <a:srgbClr val="9ABD77"/>
                </a:solidFill>
              </a:defRPr>
            </a:lvl1pPr>
            <a:lvl2pPr algn="r">
              <a:buNone/>
              <a:defRPr>
                <a:solidFill>
                  <a:srgbClr val="9ABD77"/>
                </a:solidFill>
              </a:defRPr>
            </a:lvl2pPr>
            <a:lvl3pPr algn="r">
              <a:buNone/>
              <a:defRPr>
                <a:solidFill>
                  <a:srgbClr val="9ABD77"/>
                </a:solidFill>
              </a:defRPr>
            </a:lvl3pPr>
            <a:lvl4pPr algn="r">
              <a:buNone/>
              <a:defRPr>
                <a:solidFill>
                  <a:srgbClr val="9ABD77"/>
                </a:solidFill>
              </a:defRPr>
            </a:lvl4pPr>
            <a:lvl5pPr algn="r"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1" name="Text Placeholder 58">
            <a:extLst>
              <a:ext uri="{FF2B5EF4-FFF2-40B4-BE49-F238E27FC236}">
                <a16:creationId xmlns:a16="http://schemas.microsoft.com/office/drawing/2014/main" id="{783B77C8-041D-8665-493D-BBEF885E37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7885" y="2399089"/>
            <a:ext cx="3636962" cy="368300"/>
          </a:xfrm>
          <a:prstGeom prst="rect">
            <a:avLst/>
          </a:prstGeom>
        </p:spPr>
        <p:txBody>
          <a:bodyPr/>
          <a:lstStyle>
            <a:lvl1pPr algn="r">
              <a:buNone/>
              <a:defRPr sz="1800">
                <a:solidFill>
                  <a:srgbClr val="9ABD77"/>
                </a:solidFill>
              </a:defRPr>
            </a:lvl1pPr>
            <a:lvl2pPr algn="r">
              <a:buNone/>
              <a:defRPr>
                <a:solidFill>
                  <a:srgbClr val="9ABD77"/>
                </a:solidFill>
              </a:defRPr>
            </a:lvl2pPr>
            <a:lvl3pPr algn="r">
              <a:buNone/>
              <a:defRPr>
                <a:solidFill>
                  <a:srgbClr val="9ABD77"/>
                </a:solidFill>
              </a:defRPr>
            </a:lvl3pPr>
            <a:lvl4pPr algn="r">
              <a:buNone/>
              <a:defRPr>
                <a:solidFill>
                  <a:srgbClr val="9ABD77"/>
                </a:solidFill>
              </a:defRPr>
            </a:lvl4pPr>
            <a:lvl5pPr algn="r"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58">
            <a:extLst>
              <a:ext uri="{FF2B5EF4-FFF2-40B4-BE49-F238E27FC236}">
                <a16:creationId xmlns:a16="http://schemas.microsoft.com/office/drawing/2014/main" id="{B241DDD5-D663-FA33-1BA9-8C32FCC15E5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40182" y="1618801"/>
            <a:ext cx="4308684" cy="368300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 b="1" i="0">
                <a:solidFill>
                  <a:srgbClr val="FFFFFF"/>
                </a:solidFill>
                <a:latin typeface="Aptos SemiBold" panose="020B0004020202020204" pitchFamily="34" charset="0"/>
              </a:defRPr>
            </a:lvl1pPr>
            <a:lvl2pPr algn="r">
              <a:buNone/>
              <a:defRPr>
                <a:solidFill>
                  <a:srgbClr val="9ABD77"/>
                </a:solidFill>
              </a:defRPr>
            </a:lvl2pPr>
            <a:lvl3pPr algn="r">
              <a:buNone/>
              <a:defRPr>
                <a:solidFill>
                  <a:srgbClr val="9ABD77"/>
                </a:solidFill>
              </a:defRPr>
            </a:lvl3pPr>
            <a:lvl4pPr algn="r">
              <a:buNone/>
              <a:defRPr>
                <a:solidFill>
                  <a:srgbClr val="9ABD77"/>
                </a:solidFill>
              </a:defRPr>
            </a:lvl4pPr>
            <a:lvl5pPr algn="r"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58">
            <a:extLst>
              <a:ext uri="{FF2B5EF4-FFF2-40B4-BE49-F238E27FC236}">
                <a16:creationId xmlns:a16="http://schemas.microsoft.com/office/drawing/2014/main" id="{AFD197CA-D4D0-A4BB-0288-40253C7E90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240182" y="2008945"/>
            <a:ext cx="4308684" cy="368300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 b="1" i="0">
                <a:solidFill>
                  <a:srgbClr val="FFFFFF"/>
                </a:solidFill>
                <a:latin typeface="Aptos SemiBold" panose="020B0004020202020204" pitchFamily="34" charset="0"/>
              </a:defRPr>
            </a:lvl1pPr>
            <a:lvl2pPr algn="r">
              <a:buNone/>
              <a:defRPr>
                <a:solidFill>
                  <a:srgbClr val="9ABD77"/>
                </a:solidFill>
              </a:defRPr>
            </a:lvl2pPr>
            <a:lvl3pPr algn="r">
              <a:buNone/>
              <a:defRPr>
                <a:solidFill>
                  <a:srgbClr val="9ABD77"/>
                </a:solidFill>
              </a:defRPr>
            </a:lvl3pPr>
            <a:lvl4pPr algn="r">
              <a:buNone/>
              <a:defRPr>
                <a:solidFill>
                  <a:srgbClr val="9ABD77"/>
                </a:solidFill>
              </a:defRPr>
            </a:lvl4pPr>
            <a:lvl5pPr algn="r"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58">
            <a:extLst>
              <a:ext uri="{FF2B5EF4-FFF2-40B4-BE49-F238E27FC236}">
                <a16:creationId xmlns:a16="http://schemas.microsoft.com/office/drawing/2014/main" id="{4B5E952A-1F0E-23BA-BCC9-A0DD8A08ABE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240182" y="2399089"/>
            <a:ext cx="4308684" cy="368300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 b="1" i="0">
                <a:solidFill>
                  <a:srgbClr val="FFFFFF"/>
                </a:solidFill>
                <a:latin typeface="Aptos SemiBold" panose="020B0004020202020204" pitchFamily="34" charset="0"/>
              </a:defRPr>
            </a:lvl1pPr>
            <a:lvl2pPr algn="r">
              <a:buNone/>
              <a:defRPr>
                <a:solidFill>
                  <a:srgbClr val="9ABD77"/>
                </a:solidFill>
              </a:defRPr>
            </a:lvl2pPr>
            <a:lvl3pPr algn="r">
              <a:buNone/>
              <a:defRPr>
                <a:solidFill>
                  <a:srgbClr val="9ABD77"/>
                </a:solidFill>
              </a:defRPr>
            </a:lvl3pPr>
            <a:lvl4pPr algn="r">
              <a:buNone/>
              <a:defRPr>
                <a:solidFill>
                  <a:srgbClr val="9ABD77"/>
                </a:solidFill>
              </a:defRPr>
            </a:lvl4pPr>
            <a:lvl5pPr algn="r"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Text Placeholder 73">
            <a:extLst>
              <a:ext uri="{FF2B5EF4-FFF2-40B4-BE49-F238E27FC236}">
                <a16:creationId xmlns:a16="http://schemas.microsoft.com/office/drawing/2014/main" id="{DB4EE88F-07EB-6609-A8B1-887E1117B4E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906046" y="3770882"/>
            <a:ext cx="1450481" cy="491741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73">
            <a:extLst>
              <a:ext uri="{FF2B5EF4-FFF2-40B4-BE49-F238E27FC236}">
                <a16:creationId xmlns:a16="http://schemas.microsoft.com/office/drawing/2014/main" id="{994E1719-207C-48F0-1686-BE21716B24B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163579" y="3770882"/>
            <a:ext cx="1450481" cy="491741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Picture Placeholder 68">
            <a:extLst>
              <a:ext uri="{FF2B5EF4-FFF2-40B4-BE49-F238E27FC236}">
                <a16:creationId xmlns:a16="http://schemas.microsoft.com/office/drawing/2014/main" id="{3C35813E-E497-303A-75B6-53FB067CF27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45153" y="3207782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9" name="Picture Placeholder 68">
            <a:extLst>
              <a:ext uri="{FF2B5EF4-FFF2-40B4-BE49-F238E27FC236}">
                <a16:creationId xmlns:a16="http://schemas.microsoft.com/office/drawing/2014/main" id="{8C01E23A-06D0-61AA-D5DB-F2B9FE26E7A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402685" y="3221038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0" name="Picture Placeholder 68">
            <a:extLst>
              <a:ext uri="{FF2B5EF4-FFF2-40B4-BE49-F238E27FC236}">
                <a16:creationId xmlns:a16="http://schemas.microsoft.com/office/drawing/2014/main" id="{6099C1D4-65C9-C703-FBE4-8D63B3E7750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60217" y="3221038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1" name="Picture Placeholder 68">
            <a:extLst>
              <a:ext uri="{FF2B5EF4-FFF2-40B4-BE49-F238E27FC236}">
                <a16:creationId xmlns:a16="http://schemas.microsoft.com/office/drawing/2014/main" id="{553E98B5-12BB-1FB5-07F5-37642D01494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917752" y="3221038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6" name="Text Placeholder 73">
            <a:extLst>
              <a:ext uri="{FF2B5EF4-FFF2-40B4-BE49-F238E27FC236}">
                <a16:creationId xmlns:a16="http://schemas.microsoft.com/office/drawing/2014/main" id="{D53CC839-33A9-3E5A-BBD8-BC73348C723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204086" y="3498160"/>
            <a:ext cx="2479588" cy="664669"/>
          </a:xfrm>
          <a:prstGeom prst="rect">
            <a:avLst/>
          </a:prstGeom>
        </p:spPr>
        <p:txBody>
          <a:bodyPr/>
          <a:lstStyle>
            <a:lvl1pPr marL="0" marR="0" indent="-10972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 sz="1200">
                <a:solidFill>
                  <a:schemeClr val="accent2"/>
                </a:solidFill>
              </a:defRPr>
            </a:lvl1pPr>
          </a:lstStyle>
          <a:p>
            <a:pPr marL="0" marR="0" lvl="0" indent="-10972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/>
              <a:t>Click to edit Master text style</a:t>
            </a:r>
          </a:p>
          <a:p>
            <a:pPr lvl="0"/>
            <a:r>
              <a:rPr lang="en-US"/>
              <a:t>Click to edit Master text style</a:t>
            </a:r>
          </a:p>
          <a:p>
            <a:pPr marL="0" marR="0" lvl="0" indent="-10972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/>
              <a:t>Click to edit Master text style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87" name="Text Placeholder 73">
            <a:extLst>
              <a:ext uri="{FF2B5EF4-FFF2-40B4-BE49-F238E27FC236}">
                <a16:creationId xmlns:a16="http://schemas.microsoft.com/office/drawing/2014/main" id="{EE5C9F40-6E8B-1BDC-275D-00DF3E7571E2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936417" y="3498160"/>
            <a:ext cx="2609408" cy="664669"/>
          </a:xfrm>
          <a:prstGeom prst="rect">
            <a:avLst/>
          </a:prstGeom>
        </p:spPr>
        <p:txBody>
          <a:bodyPr/>
          <a:lstStyle>
            <a:lvl1pPr marL="0" marR="0" indent="-10972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  <a:p>
            <a:pPr marL="0" marR="0" lvl="0" indent="-10972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/>
              <a:t>Click to edit Master text style</a:t>
            </a:r>
          </a:p>
          <a:p>
            <a:pPr marL="0" marR="0" lvl="0" indent="-10972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/>
              <a:t>Click to edit Master text style</a:t>
            </a:r>
          </a:p>
        </p:txBody>
      </p:sp>
      <p:sp>
        <p:nvSpPr>
          <p:cNvPr id="89" name="Text Placeholder 88">
            <a:extLst>
              <a:ext uri="{FF2B5EF4-FFF2-40B4-BE49-F238E27FC236}">
                <a16:creationId xmlns:a16="http://schemas.microsoft.com/office/drawing/2014/main" id="{3BF184B2-C414-703C-9413-385D20368962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25934" y="4756304"/>
            <a:ext cx="2734477" cy="914400"/>
          </a:xfrm>
          <a:prstGeom prst="rect">
            <a:avLst/>
          </a:prstGeom>
        </p:spPr>
        <p:txBody>
          <a:bodyPr/>
          <a:lstStyle>
            <a:lvl1pPr marL="11113" indent="0" algn="ctr">
              <a:lnSpc>
                <a:spcPct val="100000"/>
              </a:lnSpc>
              <a:buNone/>
              <a:tabLst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1pPr>
            <a:lvl2pPr indent="0" algn="ctr">
              <a:lnSpc>
                <a:spcPct val="100000"/>
              </a:lnSpc>
              <a:buNone/>
              <a:defRPr b="0" i="0">
                <a:solidFill>
                  <a:srgbClr val="F5F5F5"/>
                </a:solidFill>
                <a:latin typeface="Aptos Light" panose="020B0004020202020204" pitchFamily="34" charset="0"/>
              </a:defRPr>
            </a:lvl2pPr>
            <a:lvl3pPr indent="0" algn="ctr">
              <a:lnSpc>
                <a:spcPct val="100000"/>
              </a:lnSpc>
              <a:buNone/>
              <a:defRPr b="0" i="0">
                <a:solidFill>
                  <a:srgbClr val="F5F5F5"/>
                </a:solidFill>
                <a:latin typeface="Aptos Light" panose="020B0004020202020204" pitchFamily="34" charset="0"/>
              </a:defRPr>
            </a:lvl3pPr>
            <a:lvl4pPr indent="0" algn="ctr">
              <a:lnSpc>
                <a:spcPct val="100000"/>
              </a:lnSpc>
              <a:buNone/>
              <a:defRPr b="0" i="0">
                <a:solidFill>
                  <a:srgbClr val="F5F5F5"/>
                </a:solidFill>
                <a:latin typeface="Aptos Light" panose="020B0004020202020204" pitchFamily="34" charset="0"/>
              </a:defRPr>
            </a:lvl4pPr>
            <a:lvl5pPr indent="0" algn="ctr">
              <a:lnSpc>
                <a:spcPct val="100000"/>
              </a:lnSpc>
              <a:buNone/>
              <a:defRPr b="0" i="0">
                <a:solidFill>
                  <a:srgbClr val="F5F5F5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4" name="Text Placeholder 88">
            <a:extLst>
              <a:ext uri="{FF2B5EF4-FFF2-40B4-BE49-F238E27FC236}">
                <a16:creationId xmlns:a16="http://schemas.microsoft.com/office/drawing/2014/main" id="{17667F89-5814-DE7E-FDC8-907E9276538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831151" y="4636389"/>
            <a:ext cx="2717716" cy="721316"/>
          </a:xfrm>
          <a:prstGeom prst="rect">
            <a:avLst/>
          </a:prstGeom>
        </p:spPr>
        <p:txBody>
          <a:bodyPr/>
          <a:lstStyle>
            <a:lvl1pPr marL="11113" indent="0" algn="ctr">
              <a:lnSpc>
                <a:spcPct val="100000"/>
              </a:lnSpc>
              <a:buNone/>
              <a:tabLst/>
              <a:defRPr sz="4800" b="0" i="0">
                <a:solidFill>
                  <a:srgbClr val="FFFFFF"/>
                </a:solidFill>
                <a:latin typeface="Aptos Light" panose="020B0004020202020204" pitchFamily="34" charset="0"/>
              </a:defRPr>
            </a:lvl1pPr>
            <a:lvl2pPr indent="0" algn="ctr">
              <a:lnSpc>
                <a:spcPct val="100000"/>
              </a:lnSpc>
              <a:buNone/>
              <a:defRPr b="0" i="0">
                <a:solidFill>
                  <a:srgbClr val="F5F5F5"/>
                </a:solidFill>
                <a:latin typeface="Aptos Light" panose="020B0004020202020204" pitchFamily="34" charset="0"/>
              </a:defRPr>
            </a:lvl2pPr>
            <a:lvl3pPr indent="0" algn="ctr">
              <a:lnSpc>
                <a:spcPct val="100000"/>
              </a:lnSpc>
              <a:buNone/>
              <a:defRPr b="0" i="0">
                <a:solidFill>
                  <a:srgbClr val="F5F5F5"/>
                </a:solidFill>
                <a:latin typeface="Aptos Light" panose="020B0004020202020204" pitchFamily="34" charset="0"/>
              </a:defRPr>
            </a:lvl3pPr>
            <a:lvl4pPr indent="0" algn="ctr">
              <a:lnSpc>
                <a:spcPct val="100000"/>
              </a:lnSpc>
              <a:buNone/>
              <a:defRPr b="0" i="0">
                <a:solidFill>
                  <a:srgbClr val="F5F5F5"/>
                </a:solidFill>
                <a:latin typeface="Aptos Light" panose="020B0004020202020204" pitchFamily="34" charset="0"/>
              </a:defRPr>
            </a:lvl4pPr>
            <a:lvl5pPr indent="0" algn="ctr">
              <a:lnSpc>
                <a:spcPct val="100000"/>
              </a:lnSpc>
              <a:buNone/>
              <a:defRPr b="0" i="0">
                <a:solidFill>
                  <a:srgbClr val="F5F5F5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XXX</a:t>
            </a:r>
          </a:p>
        </p:txBody>
      </p:sp>
      <p:sp>
        <p:nvSpPr>
          <p:cNvPr id="96" name="Text Placeholder 73">
            <a:extLst>
              <a:ext uri="{FF2B5EF4-FFF2-40B4-BE49-F238E27FC236}">
                <a16:creationId xmlns:a16="http://schemas.microsoft.com/office/drawing/2014/main" id="{77DC6D0A-64A3-EF8E-04CA-E5DCC8BD46B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680039" y="6207978"/>
            <a:ext cx="3002010" cy="491741"/>
          </a:xfrm>
          <a:prstGeom prst="rect">
            <a:avLst/>
          </a:prstGeom>
        </p:spPr>
        <p:txBody>
          <a:bodyPr/>
          <a:lstStyle>
            <a:lvl1pPr marL="0" algn="r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sz="1200">
                <a:solidFill>
                  <a:schemeClr val="accent2"/>
                </a:solidFill>
                <a:latin typeface="Aptos Light" panose="020B0004020202020204" pitchFamily="34" charset="0"/>
              </a:rPr>
              <a:t>* </a:t>
            </a:r>
            <a:r>
              <a:rPr lang="en-US"/>
              <a:t>Click to edit Master disclaimer text styles</a:t>
            </a:r>
          </a:p>
        </p:txBody>
      </p:sp>
      <p:sp>
        <p:nvSpPr>
          <p:cNvPr id="100" name="Text Placeholder 97">
            <a:extLst>
              <a:ext uri="{FF2B5EF4-FFF2-40B4-BE49-F238E27FC236}">
                <a16:creationId xmlns:a16="http://schemas.microsoft.com/office/drawing/2014/main" id="{06B1F806-F011-C8E6-D01A-BA1B8BF723E6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936417" y="5836142"/>
            <a:ext cx="2609407" cy="297373"/>
          </a:xfrm>
          <a:prstGeom prst="rect">
            <a:avLst/>
          </a:prstGeom>
        </p:spPr>
        <p:txBody>
          <a:bodyPr/>
          <a:lstStyle>
            <a:lvl1pPr marL="11113" indent="0">
              <a:lnSpc>
                <a:spcPct val="100000"/>
              </a:lnSpc>
              <a:buNone/>
              <a:tabLst/>
              <a:defRPr sz="1400" b="1" i="0" spc="120" baseline="0">
                <a:solidFill>
                  <a:srgbClr val="FFFFFF"/>
                </a:solidFill>
                <a:latin typeface="Aptos SemiBold" panose="020B0004020202020204" pitchFamily="34" charset="0"/>
              </a:defRPr>
            </a:lvl1pPr>
            <a:lvl2pPr indent="0">
              <a:lnSpc>
                <a:spcPct val="100000"/>
              </a:lnSpc>
              <a:buNone/>
              <a:defRPr>
                <a:solidFill>
                  <a:srgbClr val="F5F5F5"/>
                </a:solidFill>
              </a:defRPr>
            </a:lvl2pPr>
            <a:lvl3pPr indent="0">
              <a:lnSpc>
                <a:spcPct val="100000"/>
              </a:lnSpc>
              <a:buNone/>
              <a:defRPr>
                <a:solidFill>
                  <a:srgbClr val="F5F5F5"/>
                </a:solidFill>
              </a:defRPr>
            </a:lvl3pPr>
            <a:lvl4pPr indent="0">
              <a:lnSpc>
                <a:spcPct val="100000"/>
              </a:lnSpc>
              <a:buNone/>
              <a:defRPr>
                <a:solidFill>
                  <a:srgbClr val="F5F5F5"/>
                </a:solidFill>
              </a:defRPr>
            </a:lvl4pPr>
            <a:lvl5pPr indent="0">
              <a:lnSpc>
                <a:spcPct val="100000"/>
              </a:lnSpc>
              <a:buNone/>
              <a:defRPr>
                <a:solidFill>
                  <a:srgbClr val="F5F5F5"/>
                </a:solidFill>
              </a:defRPr>
            </a:lvl5pPr>
          </a:lstStyle>
          <a:p>
            <a:pPr lvl="0"/>
            <a:r>
              <a:rPr lang="en-US"/>
              <a:t>&lt; CLICK TO EDIT</a:t>
            </a:r>
          </a:p>
        </p:txBody>
      </p:sp>
    </p:spTree>
    <p:extLst>
      <p:ext uri="{BB962C8B-B14F-4D97-AF65-F5344CB8AC3E}">
        <p14:creationId xmlns:p14="http://schemas.microsoft.com/office/powerpoint/2010/main" val="8198174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ue Template-Detailed-Bucket-Dark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5E9A896F-C00B-72F3-0F4F-425550DD948E}"/>
              </a:ext>
            </a:extLst>
          </p:cNvPr>
          <p:cNvSpPr/>
          <p:nvPr userDrawn="1"/>
        </p:nvSpPr>
        <p:spPr>
          <a:xfrm>
            <a:off x="0" y="5324108"/>
            <a:ext cx="12192000" cy="15359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FDAF70A-8CC1-27C3-BD8E-2150A25934A9}"/>
              </a:ext>
            </a:extLst>
          </p:cNvPr>
          <p:cNvSpPr/>
          <p:nvPr userDrawn="1"/>
        </p:nvSpPr>
        <p:spPr>
          <a:xfrm>
            <a:off x="0" y="5322048"/>
            <a:ext cx="12192000" cy="15359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1A71716B-90D8-2173-6552-6754EC153503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0" y="1828800"/>
            <a:ext cx="12192000" cy="349530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49E79B6-6335-A4B7-1C72-48010DBF24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53686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</a:t>
            </a:r>
            <a:r>
              <a:rPr lang="en-US" err="1"/>
              <a:t>fx</a:t>
            </a:r>
            <a:r>
              <a:rPr lang="en-US"/>
              <a:t> AG. All rights reserved. </a:t>
            </a:r>
            <a:r>
              <a:rPr lang="en-US" err="1"/>
              <a:t>Pricefx</a:t>
            </a:r>
            <a:r>
              <a:rPr lang="en-US"/>
              <a:t>® is a registered trademark of Price </a:t>
            </a:r>
            <a:r>
              <a:rPr lang="en-US" err="1"/>
              <a:t>fx</a:t>
            </a:r>
            <a:r>
              <a:rPr lang="en-US"/>
              <a:t> AG.</a:t>
            </a:r>
            <a:endParaRPr lang="en-US" sz="800"/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B74FC37C-1F0A-D9C6-35A1-64E8202FEC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7" y="784162"/>
            <a:ext cx="10908791" cy="1325563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0" name="Text Placeholder 52">
            <a:extLst>
              <a:ext uri="{FF2B5EF4-FFF2-40B4-BE49-F238E27FC236}">
                <a16:creationId xmlns:a16="http://schemas.microsoft.com/office/drawing/2014/main" id="{7FC29FC0-39FA-6262-74AF-092C6A78A6B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437944" y="1953851"/>
            <a:ext cx="3110924" cy="550372"/>
          </a:xfrm>
          <a:prstGeom prst="rect">
            <a:avLst/>
          </a:prstGeom>
        </p:spPr>
        <p:txBody>
          <a:bodyPr/>
          <a:lstStyle>
            <a:lvl1pPr algn="r">
              <a:buNone/>
              <a:defRPr sz="4000">
                <a:solidFill>
                  <a:srgbClr val="F5F5F5"/>
                </a:solidFill>
              </a:defRPr>
            </a:lvl1pPr>
            <a:lvl2pPr>
              <a:buNone/>
              <a:defRPr>
                <a:solidFill>
                  <a:srgbClr val="F5F5F5"/>
                </a:solidFill>
              </a:defRPr>
            </a:lvl2pPr>
            <a:lvl3pPr>
              <a:buNone/>
              <a:defRPr>
                <a:solidFill>
                  <a:srgbClr val="F5F5F5"/>
                </a:solidFill>
              </a:defRPr>
            </a:lvl3pPr>
            <a:lvl4pPr>
              <a:buNone/>
              <a:defRPr>
                <a:solidFill>
                  <a:srgbClr val="F5F5F5"/>
                </a:solidFill>
              </a:defRPr>
            </a:lvl4pPr>
            <a:lvl5pPr>
              <a:buNone/>
              <a:defRPr>
                <a:solidFill>
                  <a:srgbClr val="F5F5F5"/>
                </a:solidFill>
              </a:defRPr>
            </a:lvl5pPr>
          </a:lstStyle>
          <a:p>
            <a:pPr lvl="0"/>
            <a:r>
              <a:rPr lang="en-US"/>
              <a:t>XXX</a:t>
            </a:r>
          </a:p>
        </p:txBody>
      </p:sp>
      <p:sp>
        <p:nvSpPr>
          <p:cNvPr id="31" name="Text Placeholder 55">
            <a:extLst>
              <a:ext uri="{FF2B5EF4-FFF2-40B4-BE49-F238E27FC236}">
                <a16:creationId xmlns:a16="http://schemas.microsoft.com/office/drawing/2014/main" id="{6C3238C9-0BEC-F210-41AC-47FA3260F068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437918" y="2485361"/>
            <a:ext cx="3111194" cy="325535"/>
          </a:xfrm>
          <a:prstGeom prst="rect">
            <a:avLst/>
          </a:prstGeom>
        </p:spPr>
        <p:txBody>
          <a:bodyPr/>
          <a:lstStyle>
            <a:lvl1pPr algn="r">
              <a:buNone/>
              <a:defRPr sz="1200" b="1" i="0">
                <a:solidFill>
                  <a:schemeClr val="accent2"/>
                </a:solidFill>
                <a:latin typeface="Aptos SemiBold" panose="020B0004020202020204" pitchFamily="34" charset="0"/>
              </a:defRPr>
            </a:lvl1pPr>
            <a:lvl2pPr>
              <a:buNone/>
              <a:defRPr sz="1200" b="1" i="0">
                <a:solidFill>
                  <a:schemeClr val="accent2"/>
                </a:solidFill>
                <a:latin typeface="Aptos SemiBold" panose="020B0004020202020204" pitchFamily="34" charset="0"/>
              </a:defRPr>
            </a:lvl2pPr>
            <a:lvl3pPr>
              <a:buNone/>
              <a:defRPr sz="1200" b="1" i="0">
                <a:solidFill>
                  <a:schemeClr val="accent2"/>
                </a:solidFill>
                <a:latin typeface="Aptos SemiBold" panose="020B0004020202020204" pitchFamily="34" charset="0"/>
              </a:defRPr>
            </a:lvl3pPr>
            <a:lvl4pPr>
              <a:buNone/>
              <a:defRPr sz="1200" b="1" i="0">
                <a:solidFill>
                  <a:schemeClr val="accent2"/>
                </a:solidFill>
                <a:latin typeface="Aptos SemiBold" panose="020B0004020202020204" pitchFamily="34" charset="0"/>
              </a:defRPr>
            </a:lvl4pPr>
            <a:lvl5pPr>
              <a:buNone/>
              <a:defRPr sz="1200" b="1" i="0">
                <a:solidFill>
                  <a:schemeClr val="accent2"/>
                </a:solidFill>
                <a:latin typeface="Aptos SemiBold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52">
            <a:extLst>
              <a:ext uri="{FF2B5EF4-FFF2-40B4-BE49-F238E27FC236}">
                <a16:creationId xmlns:a16="http://schemas.microsoft.com/office/drawing/2014/main" id="{D2EEF9CE-B8FA-6109-5CE6-CD11467AB55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37944" y="2973855"/>
            <a:ext cx="3110924" cy="550371"/>
          </a:xfrm>
          <a:prstGeom prst="rect">
            <a:avLst/>
          </a:prstGeom>
        </p:spPr>
        <p:txBody>
          <a:bodyPr/>
          <a:lstStyle>
            <a:lvl1pPr algn="r">
              <a:buNone/>
              <a:defRPr sz="4000">
                <a:solidFill>
                  <a:srgbClr val="F5F5F5"/>
                </a:solidFill>
              </a:defRPr>
            </a:lvl1pPr>
            <a:lvl2pPr>
              <a:buNone/>
              <a:defRPr>
                <a:solidFill>
                  <a:srgbClr val="F5F5F5"/>
                </a:solidFill>
              </a:defRPr>
            </a:lvl2pPr>
            <a:lvl3pPr>
              <a:buNone/>
              <a:defRPr>
                <a:solidFill>
                  <a:srgbClr val="F5F5F5"/>
                </a:solidFill>
              </a:defRPr>
            </a:lvl3pPr>
            <a:lvl4pPr>
              <a:buNone/>
              <a:defRPr>
                <a:solidFill>
                  <a:srgbClr val="F5F5F5"/>
                </a:solidFill>
              </a:defRPr>
            </a:lvl4pPr>
            <a:lvl5pPr>
              <a:buNone/>
              <a:defRPr>
                <a:solidFill>
                  <a:srgbClr val="F5F5F5"/>
                </a:solidFill>
              </a:defRPr>
            </a:lvl5pPr>
          </a:lstStyle>
          <a:p>
            <a:pPr lvl="0"/>
            <a:r>
              <a:rPr lang="en-US"/>
              <a:t>XXX</a:t>
            </a:r>
          </a:p>
        </p:txBody>
      </p:sp>
      <p:sp>
        <p:nvSpPr>
          <p:cNvPr id="33" name="Text Placeholder 55">
            <a:extLst>
              <a:ext uri="{FF2B5EF4-FFF2-40B4-BE49-F238E27FC236}">
                <a16:creationId xmlns:a16="http://schemas.microsoft.com/office/drawing/2014/main" id="{AF10F6C4-0966-F654-60EA-0C1335E17FA1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437918" y="3505366"/>
            <a:ext cx="3111194" cy="325535"/>
          </a:xfrm>
          <a:prstGeom prst="rect">
            <a:avLst/>
          </a:prstGeom>
        </p:spPr>
        <p:txBody>
          <a:bodyPr/>
          <a:lstStyle>
            <a:lvl1pPr algn="r">
              <a:buNone/>
              <a:defRPr sz="1200" b="1" i="0">
                <a:solidFill>
                  <a:schemeClr val="accent2"/>
                </a:solidFill>
                <a:latin typeface="Aptos SemiBold" panose="020B0004020202020204" pitchFamily="34" charset="0"/>
              </a:defRPr>
            </a:lvl1pPr>
            <a:lvl2pPr>
              <a:buNone/>
              <a:defRPr sz="1200" b="1" i="0">
                <a:solidFill>
                  <a:schemeClr val="accent2"/>
                </a:solidFill>
                <a:latin typeface="Aptos SemiBold" panose="020B0004020202020204" pitchFamily="34" charset="0"/>
              </a:defRPr>
            </a:lvl2pPr>
            <a:lvl3pPr>
              <a:buNone/>
              <a:defRPr sz="1200" b="1" i="0">
                <a:solidFill>
                  <a:schemeClr val="accent2"/>
                </a:solidFill>
                <a:latin typeface="Aptos SemiBold" panose="020B0004020202020204" pitchFamily="34" charset="0"/>
              </a:defRPr>
            </a:lvl3pPr>
            <a:lvl4pPr>
              <a:buNone/>
              <a:defRPr sz="1200" b="1" i="0">
                <a:solidFill>
                  <a:schemeClr val="accent2"/>
                </a:solidFill>
                <a:latin typeface="Aptos SemiBold" panose="020B0004020202020204" pitchFamily="34" charset="0"/>
              </a:defRPr>
            </a:lvl4pPr>
            <a:lvl5pPr>
              <a:buNone/>
              <a:defRPr sz="1200" b="1" i="0">
                <a:solidFill>
                  <a:schemeClr val="accent2"/>
                </a:solidFill>
                <a:latin typeface="Aptos SemiBold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52">
            <a:extLst>
              <a:ext uri="{FF2B5EF4-FFF2-40B4-BE49-F238E27FC236}">
                <a16:creationId xmlns:a16="http://schemas.microsoft.com/office/drawing/2014/main" id="{BE6CFAA2-C024-A1E6-E0B0-05373B1644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437944" y="3999722"/>
            <a:ext cx="3110924" cy="550370"/>
          </a:xfrm>
          <a:prstGeom prst="rect">
            <a:avLst/>
          </a:prstGeom>
        </p:spPr>
        <p:txBody>
          <a:bodyPr/>
          <a:lstStyle>
            <a:lvl1pPr algn="r">
              <a:buNone/>
              <a:defRPr sz="4000">
                <a:solidFill>
                  <a:srgbClr val="F5F5F5"/>
                </a:solidFill>
              </a:defRPr>
            </a:lvl1pPr>
            <a:lvl2pPr>
              <a:buNone/>
              <a:defRPr>
                <a:solidFill>
                  <a:srgbClr val="F5F5F5"/>
                </a:solidFill>
              </a:defRPr>
            </a:lvl2pPr>
            <a:lvl3pPr>
              <a:buNone/>
              <a:defRPr>
                <a:solidFill>
                  <a:srgbClr val="F5F5F5"/>
                </a:solidFill>
              </a:defRPr>
            </a:lvl3pPr>
            <a:lvl4pPr>
              <a:buNone/>
              <a:defRPr>
                <a:solidFill>
                  <a:srgbClr val="F5F5F5"/>
                </a:solidFill>
              </a:defRPr>
            </a:lvl4pPr>
            <a:lvl5pPr>
              <a:buNone/>
              <a:defRPr>
                <a:solidFill>
                  <a:srgbClr val="F5F5F5"/>
                </a:solidFill>
              </a:defRPr>
            </a:lvl5pPr>
          </a:lstStyle>
          <a:p>
            <a:pPr lvl="0"/>
            <a:r>
              <a:rPr lang="en-US"/>
              <a:t>XXX</a:t>
            </a:r>
          </a:p>
        </p:txBody>
      </p:sp>
      <p:sp>
        <p:nvSpPr>
          <p:cNvPr id="35" name="Text Placeholder 55">
            <a:extLst>
              <a:ext uri="{FF2B5EF4-FFF2-40B4-BE49-F238E27FC236}">
                <a16:creationId xmlns:a16="http://schemas.microsoft.com/office/drawing/2014/main" id="{8353AFAC-EB72-2AE8-4B1E-DAF3807254BD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8437918" y="4531232"/>
            <a:ext cx="3111194" cy="325535"/>
          </a:xfrm>
          <a:prstGeom prst="rect">
            <a:avLst/>
          </a:prstGeom>
        </p:spPr>
        <p:txBody>
          <a:bodyPr/>
          <a:lstStyle>
            <a:lvl1pPr algn="r">
              <a:buNone/>
              <a:defRPr sz="1200" b="1" i="0">
                <a:solidFill>
                  <a:schemeClr val="accent2"/>
                </a:solidFill>
                <a:latin typeface="Aptos SemiBold" panose="020B0004020202020204" pitchFamily="34" charset="0"/>
              </a:defRPr>
            </a:lvl1pPr>
            <a:lvl2pPr>
              <a:buNone/>
              <a:defRPr sz="1200" b="1" i="0">
                <a:solidFill>
                  <a:schemeClr val="accent2"/>
                </a:solidFill>
                <a:latin typeface="Aptos SemiBold" panose="020B0004020202020204" pitchFamily="34" charset="0"/>
              </a:defRPr>
            </a:lvl2pPr>
            <a:lvl3pPr>
              <a:buNone/>
              <a:defRPr sz="1200" b="1" i="0">
                <a:solidFill>
                  <a:schemeClr val="accent2"/>
                </a:solidFill>
                <a:latin typeface="Aptos SemiBold" panose="020B0004020202020204" pitchFamily="34" charset="0"/>
              </a:defRPr>
            </a:lvl3pPr>
            <a:lvl4pPr>
              <a:buNone/>
              <a:defRPr sz="1200" b="1" i="0">
                <a:solidFill>
                  <a:schemeClr val="accent2"/>
                </a:solidFill>
                <a:latin typeface="Aptos SemiBold" panose="020B0004020202020204" pitchFamily="34" charset="0"/>
              </a:defRPr>
            </a:lvl4pPr>
            <a:lvl5pPr>
              <a:buNone/>
              <a:defRPr sz="1200" b="1" i="0">
                <a:solidFill>
                  <a:schemeClr val="accent2"/>
                </a:solidFill>
                <a:latin typeface="Aptos SemiBold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6735C1E-3C9A-18D3-4748-EA6157A7B2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0077" y="477375"/>
            <a:ext cx="10908986" cy="369332"/>
          </a:xfrm>
          <a:prstGeom prst="rect">
            <a:avLst/>
          </a:prstGeom>
        </p:spPr>
        <p:txBody>
          <a:bodyPr/>
          <a:lstStyle>
            <a:lvl1pPr>
              <a:buNone/>
              <a:defRPr sz="1400" b="1" i="0" spc="300">
                <a:solidFill>
                  <a:srgbClr val="FFFFFF"/>
                </a:solidFill>
                <a:latin typeface="Aptos SemiBold" panose="020B00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F9268C8-C3C6-8D32-46C3-F3D8B0D493DC}"/>
              </a:ext>
            </a:extLst>
          </p:cNvPr>
          <p:cNvCxnSpPr>
            <a:cxnSpLocks/>
          </p:cNvCxnSpPr>
          <p:nvPr userDrawn="1"/>
        </p:nvCxnSpPr>
        <p:spPr>
          <a:xfrm flipV="1">
            <a:off x="4707713" y="5594171"/>
            <a:ext cx="0" cy="620362"/>
          </a:xfrm>
          <a:prstGeom prst="line">
            <a:avLst/>
          </a:prstGeom>
          <a:ln w="12700">
            <a:solidFill>
              <a:srgbClr val="9ABD77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993DF38-9A8D-CB6F-BB63-70A486229C8D}"/>
              </a:ext>
            </a:extLst>
          </p:cNvPr>
          <p:cNvCxnSpPr>
            <a:cxnSpLocks/>
          </p:cNvCxnSpPr>
          <p:nvPr userDrawn="1"/>
        </p:nvCxnSpPr>
        <p:spPr>
          <a:xfrm flipV="1">
            <a:off x="7015098" y="5594171"/>
            <a:ext cx="0" cy="620362"/>
          </a:xfrm>
          <a:prstGeom prst="line">
            <a:avLst/>
          </a:prstGeom>
          <a:ln w="12700">
            <a:solidFill>
              <a:srgbClr val="9ABD77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8ACF4D3-7645-281B-2D0D-D9E1762D93A2}"/>
              </a:ext>
            </a:extLst>
          </p:cNvPr>
          <p:cNvCxnSpPr>
            <a:cxnSpLocks/>
          </p:cNvCxnSpPr>
          <p:nvPr userDrawn="1"/>
        </p:nvCxnSpPr>
        <p:spPr>
          <a:xfrm flipV="1">
            <a:off x="9322483" y="5594171"/>
            <a:ext cx="0" cy="620362"/>
          </a:xfrm>
          <a:prstGeom prst="line">
            <a:avLst/>
          </a:prstGeom>
          <a:ln w="12700">
            <a:solidFill>
              <a:srgbClr val="9ABD77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nline Image Placeholder 79">
            <a:extLst>
              <a:ext uri="{FF2B5EF4-FFF2-40B4-BE49-F238E27FC236}">
                <a16:creationId xmlns:a16="http://schemas.microsoft.com/office/drawing/2014/main" id="{700187A1-8FB8-7684-159D-C72647A9C53F}"/>
              </a:ext>
            </a:extLst>
          </p:cNvPr>
          <p:cNvSpPr>
            <a:spLocks noGrp="1" noChangeAspect="1"/>
          </p:cNvSpPr>
          <p:nvPr>
            <p:ph type="clipArt" sz="quarter" idx="36"/>
          </p:nvPr>
        </p:nvSpPr>
        <p:spPr>
          <a:xfrm>
            <a:off x="4823178" y="5666397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2" name="Online Image Placeholder 79">
            <a:extLst>
              <a:ext uri="{FF2B5EF4-FFF2-40B4-BE49-F238E27FC236}">
                <a16:creationId xmlns:a16="http://schemas.microsoft.com/office/drawing/2014/main" id="{7E0B0BEA-5DFD-DD08-D95A-0B4264EACE1D}"/>
              </a:ext>
            </a:extLst>
          </p:cNvPr>
          <p:cNvSpPr>
            <a:spLocks noGrp="1" noChangeAspect="1"/>
          </p:cNvSpPr>
          <p:nvPr>
            <p:ph type="clipArt" sz="quarter" idx="37"/>
          </p:nvPr>
        </p:nvSpPr>
        <p:spPr>
          <a:xfrm>
            <a:off x="7130563" y="5666397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3" name="Online Image Placeholder 79">
            <a:extLst>
              <a:ext uri="{FF2B5EF4-FFF2-40B4-BE49-F238E27FC236}">
                <a16:creationId xmlns:a16="http://schemas.microsoft.com/office/drawing/2014/main" id="{683FCCAD-B743-55F6-F051-9A8F50701736}"/>
              </a:ext>
            </a:extLst>
          </p:cNvPr>
          <p:cNvSpPr>
            <a:spLocks noGrp="1" noChangeAspect="1"/>
          </p:cNvSpPr>
          <p:nvPr>
            <p:ph type="clipArt" sz="quarter" idx="38"/>
          </p:nvPr>
        </p:nvSpPr>
        <p:spPr>
          <a:xfrm>
            <a:off x="9437948" y="5666397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00B82245-0F95-1883-B99E-9CE505A44DF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3792" y="5500587"/>
            <a:ext cx="2218361" cy="789272"/>
          </a:xfrm>
          <a:prstGeom prst="rect">
            <a:avLst/>
          </a:prstGeom>
        </p:spPr>
        <p:txBody>
          <a:bodyPr anchor="ctr"/>
          <a:lstStyle>
            <a:lvl1pPr algn="l">
              <a:buNone/>
              <a:defRPr sz="4800">
                <a:solidFill>
                  <a:srgbClr val="F5F5F5"/>
                </a:solidFill>
              </a:defRPr>
            </a:lvl1pPr>
            <a:lvl2pPr>
              <a:defRPr sz="1800">
                <a:solidFill>
                  <a:srgbClr val="F5F5F5"/>
                </a:solidFill>
              </a:defRPr>
            </a:lvl2pPr>
            <a:lvl3pPr>
              <a:defRPr sz="1800">
                <a:solidFill>
                  <a:srgbClr val="F5F5F5"/>
                </a:solidFill>
              </a:defRPr>
            </a:lvl3pPr>
            <a:lvl4pPr>
              <a:defRPr sz="1800">
                <a:solidFill>
                  <a:srgbClr val="F5F5F5"/>
                </a:solidFill>
              </a:defRPr>
            </a:lvl4pPr>
            <a:lvl5pPr>
              <a:defRPr sz="1800">
                <a:solidFill>
                  <a:srgbClr val="F5F5F5"/>
                </a:solidFill>
              </a:defRPr>
            </a:lvl5pPr>
          </a:lstStyle>
          <a:p>
            <a:pPr lvl="0"/>
            <a:r>
              <a:rPr lang="en-US"/>
              <a:t>$XXX</a:t>
            </a:r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45AE9FA9-2753-1376-B984-A80FB5B80AA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900454" y="5600787"/>
            <a:ext cx="1732135" cy="588420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marL="11113" indent="-11113" algn="l">
              <a:buNone/>
              <a:tabLst/>
              <a:defRPr sz="18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>
              <a:buNone/>
              <a:defRPr sz="24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>
              <a:buNone/>
              <a:defRPr sz="24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>
              <a:buNone/>
              <a:defRPr sz="24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>
              <a:buNone/>
              <a:defRPr sz="24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5" name="Text Placeholder 22">
            <a:extLst>
              <a:ext uri="{FF2B5EF4-FFF2-40B4-BE49-F238E27FC236}">
                <a16:creationId xmlns:a16="http://schemas.microsoft.com/office/drawing/2014/main" id="{F5E57DF5-115A-4AA7-16C8-4AEADED012C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315161" y="5605559"/>
            <a:ext cx="1624813" cy="578877"/>
          </a:xfrm>
          <a:prstGeom prst="rect">
            <a:avLst/>
          </a:prstGeom>
        </p:spPr>
        <p:txBody>
          <a:bodyPr anchor="ctr"/>
          <a:lstStyle>
            <a:lvl1pPr marL="11113" indent="-11113">
              <a:buNone/>
              <a:tabLst/>
              <a:defRPr sz="1800">
                <a:solidFill>
                  <a:schemeClr val="accent2"/>
                </a:solidFill>
              </a:defRPr>
            </a:lvl1pPr>
            <a:lvl2pPr>
              <a:buNone/>
              <a:defRPr sz="1800">
                <a:solidFill>
                  <a:schemeClr val="accent2"/>
                </a:solidFill>
              </a:defRPr>
            </a:lvl2pPr>
            <a:lvl3pPr>
              <a:buNone/>
              <a:defRPr sz="1800">
                <a:solidFill>
                  <a:schemeClr val="accent2"/>
                </a:solidFill>
              </a:defRPr>
            </a:lvl3pPr>
            <a:lvl4pPr>
              <a:buNone/>
              <a:defRPr sz="1800">
                <a:solidFill>
                  <a:schemeClr val="accent2"/>
                </a:solidFill>
              </a:defRPr>
            </a:lvl4pPr>
            <a:lvl5pPr>
              <a:buNone/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6" name="Text Placeholder 22">
            <a:extLst>
              <a:ext uri="{FF2B5EF4-FFF2-40B4-BE49-F238E27FC236}">
                <a16:creationId xmlns:a16="http://schemas.microsoft.com/office/drawing/2014/main" id="{7E0D1F2F-4FCE-FA94-5C93-939AD297619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622546" y="5605559"/>
            <a:ext cx="1624813" cy="578877"/>
          </a:xfrm>
          <a:prstGeom prst="rect">
            <a:avLst/>
          </a:prstGeom>
        </p:spPr>
        <p:txBody>
          <a:bodyPr anchor="ctr"/>
          <a:lstStyle>
            <a:lvl1pPr marL="11113" indent="-11113">
              <a:buNone/>
              <a:tabLst/>
              <a:defRPr sz="1800">
                <a:solidFill>
                  <a:schemeClr val="accent2"/>
                </a:solidFill>
              </a:defRPr>
            </a:lvl1pPr>
            <a:lvl2pPr>
              <a:buNone/>
              <a:defRPr sz="1800">
                <a:solidFill>
                  <a:schemeClr val="accent2"/>
                </a:solidFill>
              </a:defRPr>
            </a:lvl2pPr>
            <a:lvl3pPr>
              <a:buNone/>
              <a:defRPr sz="1800">
                <a:solidFill>
                  <a:schemeClr val="accent2"/>
                </a:solidFill>
              </a:defRPr>
            </a:lvl3pPr>
            <a:lvl4pPr>
              <a:buNone/>
              <a:defRPr sz="1800">
                <a:solidFill>
                  <a:schemeClr val="accent2"/>
                </a:solidFill>
              </a:defRPr>
            </a:lvl4pPr>
            <a:lvl5pPr>
              <a:buNone/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7" name="Text Placeholder 22">
            <a:extLst>
              <a:ext uri="{FF2B5EF4-FFF2-40B4-BE49-F238E27FC236}">
                <a16:creationId xmlns:a16="http://schemas.microsoft.com/office/drawing/2014/main" id="{DAEB30BB-1DB3-024D-94EE-6EFA86DE535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929930" y="5605559"/>
            <a:ext cx="1624813" cy="578877"/>
          </a:xfrm>
          <a:prstGeom prst="rect">
            <a:avLst/>
          </a:prstGeom>
        </p:spPr>
        <p:txBody>
          <a:bodyPr anchor="ctr"/>
          <a:lstStyle>
            <a:lvl1pPr marL="11113" indent="-11113">
              <a:buNone/>
              <a:tabLst/>
              <a:defRPr sz="1800">
                <a:solidFill>
                  <a:schemeClr val="accent2"/>
                </a:solidFill>
              </a:defRPr>
            </a:lvl1pPr>
            <a:lvl2pPr>
              <a:buNone/>
              <a:defRPr sz="1800">
                <a:solidFill>
                  <a:schemeClr val="accent2"/>
                </a:solidFill>
              </a:defRPr>
            </a:lvl2pPr>
            <a:lvl3pPr>
              <a:buNone/>
              <a:defRPr sz="1800">
                <a:solidFill>
                  <a:schemeClr val="accent2"/>
                </a:solidFill>
              </a:defRPr>
            </a:lvl3pPr>
            <a:lvl4pPr>
              <a:buNone/>
              <a:defRPr sz="1800">
                <a:solidFill>
                  <a:schemeClr val="accent2"/>
                </a:solidFill>
              </a:defRPr>
            </a:lvl4pPr>
            <a:lvl5pPr>
              <a:buNone/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  <p:pic>
        <p:nvPicPr>
          <p:cNvPr id="40" name="Picture 39" descr="A black and white logo&#10;&#10;AI-generated content may be incorrect.">
            <a:extLst>
              <a:ext uri="{FF2B5EF4-FFF2-40B4-BE49-F238E27FC236}">
                <a16:creationId xmlns:a16="http://schemas.microsoft.com/office/drawing/2014/main" id="{87EA3730-99D0-AD6B-4A40-46888245D1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3" y="438768"/>
            <a:ext cx="947005" cy="369332"/>
          </a:xfrm>
          <a:prstGeom prst="rect">
            <a:avLst/>
          </a:prstGeom>
        </p:spPr>
      </p:pic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31284734-2009-835B-38CC-EFAE52B5B9DF}"/>
              </a:ext>
            </a:extLst>
          </p:cNvPr>
          <p:cNvCxnSpPr>
            <a:cxnSpLocks/>
          </p:cNvCxnSpPr>
          <p:nvPr userDrawn="1"/>
        </p:nvCxnSpPr>
        <p:spPr>
          <a:xfrm flipH="1">
            <a:off x="8534400" y="2824343"/>
            <a:ext cx="3657600" cy="0"/>
          </a:xfrm>
          <a:prstGeom prst="line">
            <a:avLst/>
          </a:prstGeom>
          <a:ln w="12700">
            <a:solidFill>
              <a:srgbClr val="9ABD77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DA2AC04-F2B8-04EF-FED9-4E1C3FEF4985}"/>
              </a:ext>
            </a:extLst>
          </p:cNvPr>
          <p:cNvCxnSpPr>
            <a:cxnSpLocks/>
          </p:cNvCxnSpPr>
          <p:nvPr userDrawn="1"/>
        </p:nvCxnSpPr>
        <p:spPr>
          <a:xfrm flipH="1">
            <a:off x="8534400" y="3844348"/>
            <a:ext cx="3657600" cy="0"/>
          </a:xfrm>
          <a:prstGeom prst="line">
            <a:avLst/>
          </a:prstGeom>
          <a:ln w="12700">
            <a:solidFill>
              <a:srgbClr val="9ABD77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906A1CE-EB93-B13C-F711-76DC4EE195A6}"/>
              </a:ext>
            </a:extLst>
          </p:cNvPr>
          <p:cNvCxnSpPr>
            <a:cxnSpLocks/>
          </p:cNvCxnSpPr>
          <p:nvPr userDrawn="1"/>
        </p:nvCxnSpPr>
        <p:spPr>
          <a:xfrm flipH="1">
            <a:off x="8534400" y="4870214"/>
            <a:ext cx="3657600" cy="0"/>
          </a:xfrm>
          <a:prstGeom prst="line">
            <a:avLst/>
          </a:prstGeom>
          <a:ln w="12700">
            <a:solidFill>
              <a:srgbClr val="9ABD77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34407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Library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9FF14295-C2E1-C0D9-D28B-B190FD0931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3" y="438768"/>
            <a:ext cx="947005" cy="369332"/>
          </a:xfrm>
          <a:prstGeom prst="rect">
            <a:avLst/>
          </a:prstGeom>
        </p:spPr>
      </p:pic>
      <p:sp>
        <p:nvSpPr>
          <p:cNvPr id="3" name="Title 5">
            <a:extLst>
              <a:ext uri="{FF2B5EF4-FFF2-40B4-BE49-F238E27FC236}">
                <a16:creationId xmlns:a16="http://schemas.microsoft.com/office/drawing/2014/main" id="{EFCDD5E1-EC6B-1A74-FE2F-2B02EC58D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7" y="315682"/>
            <a:ext cx="10908791" cy="739755"/>
          </a:xfrm>
          <a:prstGeom prst="rect">
            <a:avLst/>
          </a:prstGeom>
        </p:spPr>
        <p:txBody>
          <a:bodyPr/>
          <a:lstStyle>
            <a:lvl1pPr algn="ctr"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8" name="Picture Placeholder 87">
            <a:extLst>
              <a:ext uri="{FF2B5EF4-FFF2-40B4-BE49-F238E27FC236}">
                <a16:creationId xmlns:a16="http://schemas.microsoft.com/office/drawing/2014/main" id="{69475033-1F3E-976E-23C8-67AC9797973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911441" y="1873670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DDC5F4DE-98CA-77D2-ABF5-DC68DCC3406A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639763" y="1097280"/>
            <a:ext cx="10909300" cy="512762"/>
          </a:xfrm>
          <a:prstGeom prst="rect">
            <a:avLst/>
          </a:prstGeom>
        </p:spPr>
        <p:txBody>
          <a:bodyPr/>
          <a:lstStyle>
            <a:lvl1pPr algn="ctr">
              <a:buNone/>
              <a:defRPr sz="2000">
                <a:solidFill>
                  <a:srgbClr val="FFFFFF"/>
                </a:solidFill>
              </a:defRPr>
            </a:lvl1pPr>
            <a:lvl2pPr>
              <a:buNone/>
              <a:defRPr sz="2200">
                <a:solidFill>
                  <a:srgbClr val="FFFFFF"/>
                </a:solidFill>
              </a:defRPr>
            </a:lvl2pPr>
            <a:lvl3pPr>
              <a:buNone/>
              <a:defRPr sz="2200">
                <a:solidFill>
                  <a:srgbClr val="FFFFFF"/>
                </a:solidFill>
              </a:defRPr>
            </a:lvl3pPr>
            <a:lvl4pPr>
              <a:buNone/>
              <a:defRPr sz="2200">
                <a:solidFill>
                  <a:srgbClr val="FFFFFF"/>
                </a:solidFill>
              </a:defRPr>
            </a:lvl4pPr>
            <a:lvl5pPr>
              <a:buNone/>
              <a:defRPr sz="2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0C9B1C86-2FDE-4BE5-DFE6-EE595100C215}"/>
              </a:ext>
            </a:extLst>
          </p:cNvPr>
          <p:cNvCxnSpPr>
            <a:cxnSpLocks/>
          </p:cNvCxnSpPr>
          <p:nvPr/>
        </p:nvCxnSpPr>
        <p:spPr>
          <a:xfrm>
            <a:off x="641603" y="3085229"/>
            <a:ext cx="10997691" cy="0"/>
          </a:xfrm>
          <a:prstGeom prst="line">
            <a:avLst/>
          </a:prstGeom>
          <a:ln w="12700">
            <a:solidFill>
              <a:srgbClr val="9ABD77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Text Placeholder 89">
            <a:extLst>
              <a:ext uri="{FF2B5EF4-FFF2-40B4-BE49-F238E27FC236}">
                <a16:creationId xmlns:a16="http://schemas.microsoft.com/office/drawing/2014/main" id="{096592B0-0505-9112-03EE-43ED540607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0077" y="2372154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7" name="Picture Placeholder 87">
            <a:extLst>
              <a:ext uri="{FF2B5EF4-FFF2-40B4-BE49-F238E27FC236}">
                <a16:creationId xmlns:a16="http://schemas.microsoft.com/office/drawing/2014/main" id="{2E31BE73-CC34-331C-5D20-3D01D76A6C56}"/>
              </a:ext>
            </a:extLst>
          </p:cNvPr>
          <p:cNvSpPr>
            <a:spLocks noGrp="1" noChangeAspect="1"/>
          </p:cNvSpPr>
          <p:nvPr>
            <p:ph type="pic" sz="quarter" idx="55"/>
          </p:nvPr>
        </p:nvSpPr>
        <p:spPr>
          <a:xfrm>
            <a:off x="1911369" y="1873670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0" name="Picture Placeholder 87">
            <a:extLst>
              <a:ext uri="{FF2B5EF4-FFF2-40B4-BE49-F238E27FC236}">
                <a16:creationId xmlns:a16="http://schemas.microsoft.com/office/drawing/2014/main" id="{730C1C86-4232-2497-3A0D-0BB8935C5E7C}"/>
              </a:ext>
            </a:extLst>
          </p:cNvPr>
          <p:cNvSpPr>
            <a:spLocks noGrp="1" noChangeAspect="1"/>
          </p:cNvSpPr>
          <p:nvPr>
            <p:ph type="pic" sz="quarter" idx="57"/>
          </p:nvPr>
        </p:nvSpPr>
        <p:spPr>
          <a:xfrm>
            <a:off x="2911297" y="1873670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2" name="Picture Placeholder 87">
            <a:extLst>
              <a:ext uri="{FF2B5EF4-FFF2-40B4-BE49-F238E27FC236}">
                <a16:creationId xmlns:a16="http://schemas.microsoft.com/office/drawing/2014/main" id="{7C355CBF-A20C-A49D-D41A-367846E14829}"/>
              </a:ext>
            </a:extLst>
          </p:cNvPr>
          <p:cNvSpPr>
            <a:spLocks noGrp="1" noChangeAspect="1"/>
          </p:cNvSpPr>
          <p:nvPr>
            <p:ph type="pic" sz="quarter" idx="59"/>
          </p:nvPr>
        </p:nvSpPr>
        <p:spPr>
          <a:xfrm>
            <a:off x="3911225" y="1873670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4" name="Picture Placeholder 87">
            <a:extLst>
              <a:ext uri="{FF2B5EF4-FFF2-40B4-BE49-F238E27FC236}">
                <a16:creationId xmlns:a16="http://schemas.microsoft.com/office/drawing/2014/main" id="{63472F3A-F648-49F7-7DAD-E76E5A0CAD74}"/>
              </a:ext>
            </a:extLst>
          </p:cNvPr>
          <p:cNvSpPr>
            <a:spLocks noGrp="1" noChangeAspect="1"/>
          </p:cNvSpPr>
          <p:nvPr>
            <p:ph type="pic" sz="quarter" idx="61"/>
          </p:nvPr>
        </p:nvSpPr>
        <p:spPr>
          <a:xfrm>
            <a:off x="4911153" y="1873670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6" name="Picture Placeholder 87">
            <a:extLst>
              <a:ext uri="{FF2B5EF4-FFF2-40B4-BE49-F238E27FC236}">
                <a16:creationId xmlns:a16="http://schemas.microsoft.com/office/drawing/2014/main" id="{7152B1FC-EE98-DCAF-E1FC-31A1A5823D4E}"/>
              </a:ext>
            </a:extLst>
          </p:cNvPr>
          <p:cNvSpPr>
            <a:spLocks noGrp="1" noChangeAspect="1"/>
          </p:cNvSpPr>
          <p:nvPr>
            <p:ph type="pic" sz="quarter" idx="63"/>
          </p:nvPr>
        </p:nvSpPr>
        <p:spPr>
          <a:xfrm>
            <a:off x="5911081" y="1873670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8" name="Picture Placeholder 87">
            <a:extLst>
              <a:ext uri="{FF2B5EF4-FFF2-40B4-BE49-F238E27FC236}">
                <a16:creationId xmlns:a16="http://schemas.microsoft.com/office/drawing/2014/main" id="{F7955C82-8B5C-93E3-D259-B9F1221B516D}"/>
              </a:ext>
            </a:extLst>
          </p:cNvPr>
          <p:cNvSpPr>
            <a:spLocks noGrp="1" noChangeAspect="1"/>
          </p:cNvSpPr>
          <p:nvPr>
            <p:ph type="pic" sz="quarter" idx="65"/>
          </p:nvPr>
        </p:nvSpPr>
        <p:spPr>
          <a:xfrm>
            <a:off x="7910937" y="1873670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0" name="Picture Placeholder 87">
            <a:extLst>
              <a:ext uri="{FF2B5EF4-FFF2-40B4-BE49-F238E27FC236}">
                <a16:creationId xmlns:a16="http://schemas.microsoft.com/office/drawing/2014/main" id="{8A7FC7EF-BF43-D796-EFF0-D68D1B8C3F6A}"/>
              </a:ext>
            </a:extLst>
          </p:cNvPr>
          <p:cNvSpPr>
            <a:spLocks noGrp="1" noChangeAspect="1"/>
          </p:cNvSpPr>
          <p:nvPr>
            <p:ph type="pic" sz="quarter" idx="67"/>
          </p:nvPr>
        </p:nvSpPr>
        <p:spPr>
          <a:xfrm>
            <a:off x="8910865" y="1873670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2" name="Picture Placeholder 87">
            <a:extLst>
              <a:ext uri="{FF2B5EF4-FFF2-40B4-BE49-F238E27FC236}">
                <a16:creationId xmlns:a16="http://schemas.microsoft.com/office/drawing/2014/main" id="{E8878831-E31C-EFFF-D9CE-B567E7A1DD37}"/>
              </a:ext>
            </a:extLst>
          </p:cNvPr>
          <p:cNvSpPr>
            <a:spLocks noGrp="1" noChangeAspect="1"/>
          </p:cNvSpPr>
          <p:nvPr>
            <p:ph type="pic" sz="quarter" idx="69"/>
          </p:nvPr>
        </p:nvSpPr>
        <p:spPr>
          <a:xfrm>
            <a:off x="10910723" y="1873670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4" name="Picture Placeholder 87">
            <a:extLst>
              <a:ext uri="{FF2B5EF4-FFF2-40B4-BE49-F238E27FC236}">
                <a16:creationId xmlns:a16="http://schemas.microsoft.com/office/drawing/2014/main" id="{9C87439B-F083-0688-1B31-5B6E08D92806}"/>
              </a:ext>
            </a:extLst>
          </p:cNvPr>
          <p:cNvSpPr>
            <a:spLocks noGrp="1" noChangeAspect="1"/>
          </p:cNvSpPr>
          <p:nvPr>
            <p:ph type="pic" sz="quarter" idx="71"/>
          </p:nvPr>
        </p:nvSpPr>
        <p:spPr>
          <a:xfrm>
            <a:off x="6911009" y="1873670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28E19AA3-CCAC-5B89-C053-CB55E2F2985D}"/>
              </a:ext>
            </a:extLst>
          </p:cNvPr>
          <p:cNvGrpSpPr/>
          <p:nvPr userDrawn="1"/>
        </p:nvGrpSpPr>
        <p:grpSpPr>
          <a:xfrm>
            <a:off x="640077" y="1850571"/>
            <a:ext cx="10999219" cy="4290373"/>
            <a:chOff x="640077" y="1850571"/>
            <a:chExt cx="10999219" cy="4067551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29B54BD-1BB0-BF33-0286-E4F6DB91E6C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40005" y="1850571"/>
              <a:ext cx="0" cy="4067551"/>
            </a:xfrm>
            <a:prstGeom prst="line">
              <a:avLst/>
            </a:prstGeom>
            <a:ln w="12700">
              <a:solidFill>
                <a:srgbClr val="9ABD77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40A146D-0686-F879-2282-BA373F28C53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0077" y="1850571"/>
              <a:ext cx="0" cy="4067551"/>
            </a:xfrm>
            <a:prstGeom prst="line">
              <a:avLst/>
            </a:prstGeom>
            <a:ln w="12700">
              <a:solidFill>
                <a:srgbClr val="9ABD77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17959F3-0749-B417-B57F-FBFF823AAF1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39717" y="1850571"/>
              <a:ext cx="0" cy="4067551"/>
            </a:xfrm>
            <a:prstGeom prst="line">
              <a:avLst/>
            </a:prstGeom>
            <a:ln w="12700">
              <a:solidFill>
                <a:srgbClr val="9ABD77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6353B0A-F6DA-FF9C-A97A-07350849555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39645" y="1850571"/>
              <a:ext cx="0" cy="4067551"/>
            </a:xfrm>
            <a:prstGeom prst="line">
              <a:avLst/>
            </a:prstGeom>
            <a:ln w="12700">
              <a:solidFill>
                <a:srgbClr val="9ABD77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8569830-D2EF-36B4-855C-C3724D46798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39573" y="1850571"/>
              <a:ext cx="0" cy="4067551"/>
            </a:xfrm>
            <a:prstGeom prst="line">
              <a:avLst/>
            </a:prstGeom>
            <a:ln w="12700">
              <a:solidFill>
                <a:srgbClr val="9ABD77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BF0DC83-446A-C01D-9E4C-3300761E99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39501" y="1850571"/>
              <a:ext cx="0" cy="4067551"/>
            </a:xfrm>
            <a:prstGeom prst="line">
              <a:avLst/>
            </a:prstGeom>
            <a:ln w="12700">
              <a:solidFill>
                <a:srgbClr val="9ABD77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C638AAE-791F-C00F-87AC-98AA91BF5F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639358" y="1850571"/>
              <a:ext cx="0" cy="4067551"/>
            </a:xfrm>
            <a:prstGeom prst="line">
              <a:avLst/>
            </a:prstGeom>
            <a:ln w="12700">
              <a:solidFill>
                <a:srgbClr val="9ABD77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38EBF75-1F7F-B476-306F-0CE86243D4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639296" y="1850571"/>
              <a:ext cx="0" cy="4067551"/>
            </a:xfrm>
            <a:prstGeom prst="line">
              <a:avLst/>
            </a:prstGeom>
            <a:ln w="12700">
              <a:solidFill>
                <a:srgbClr val="9ABD77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A8D2846F-6BA7-0941-EAB0-882B01E1B3AF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3639861" y="1850571"/>
              <a:ext cx="0" cy="4067551"/>
            </a:xfrm>
            <a:prstGeom prst="line">
              <a:avLst/>
            </a:prstGeom>
            <a:ln w="12700">
              <a:solidFill>
                <a:srgbClr val="9ABD77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B47B371-361C-2EF0-FFF3-3A0E3F5CE636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2639933" y="1850571"/>
              <a:ext cx="0" cy="4067551"/>
            </a:xfrm>
            <a:prstGeom prst="line">
              <a:avLst/>
            </a:prstGeom>
            <a:ln w="12700">
              <a:solidFill>
                <a:srgbClr val="9ABD77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EB77B04-12AA-7EFA-483A-FA7C980903F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4639789" y="1850571"/>
              <a:ext cx="0" cy="4067551"/>
            </a:xfrm>
            <a:prstGeom prst="line">
              <a:avLst/>
            </a:prstGeom>
            <a:ln w="12700">
              <a:solidFill>
                <a:srgbClr val="9ABD77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3A858A7E-CE34-E4FE-292B-774C88F1A96B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9639429" y="1850571"/>
              <a:ext cx="0" cy="4067551"/>
            </a:xfrm>
            <a:prstGeom prst="line">
              <a:avLst/>
            </a:prstGeom>
            <a:ln w="12700">
              <a:solidFill>
                <a:srgbClr val="9ABD77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0" name="Picture Placeholder 87">
            <a:extLst>
              <a:ext uri="{FF2B5EF4-FFF2-40B4-BE49-F238E27FC236}">
                <a16:creationId xmlns:a16="http://schemas.microsoft.com/office/drawing/2014/main" id="{DBBC018F-701F-6310-5C8E-C4D63482A274}"/>
              </a:ext>
            </a:extLst>
          </p:cNvPr>
          <p:cNvSpPr>
            <a:spLocks noGrp="1" noChangeAspect="1"/>
          </p:cNvSpPr>
          <p:nvPr>
            <p:ph type="pic" sz="quarter" idx="113"/>
          </p:nvPr>
        </p:nvSpPr>
        <p:spPr>
          <a:xfrm>
            <a:off x="9910793" y="1873670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56" name="Text Placeholder 89">
            <a:extLst>
              <a:ext uri="{FF2B5EF4-FFF2-40B4-BE49-F238E27FC236}">
                <a16:creationId xmlns:a16="http://schemas.microsoft.com/office/drawing/2014/main" id="{D50D6D18-717E-2D8D-733E-55447130EA21}"/>
              </a:ext>
            </a:extLst>
          </p:cNvPr>
          <p:cNvSpPr>
            <a:spLocks noGrp="1"/>
          </p:cNvSpPr>
          <p:nvPr>
            <p:ph type="body" sz="quarter" idx="114"/>
          </p:nvPr>
        </p:nvSpPr>
        <p:spPr>
          <a:xfrm>
            <a:off x="1640007" y="2372154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57" name="Text Placeholder 89">
            <a:extLst>
              <a:ext uri="{FF2B5EF4-FFF2-40B4-BE49-F238E27FC236}">
                <a16:creationId xmlns:a16="http://schemas.microsoft.com/office/drawing/2014/main" id="{D5CEDB95-BC5E-28ED-E546-334EBB396C01}"/>
              </a:ext>
            </a:extLst>
          </p:cNvPr>
          <p:cNvSpPr>
            <a:spLocks noGrp="1"/>
          </p:cNvSpPr>
          <p:nvPr>
            <p:ph type="body" sz="quarter" idx="115"/>
          </p:nvPr>
        </p:nvSpPr>
        <p:spPr>
          <a:xfrm>
            <a:off x="2639937" y="2372154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58" name="Text Placeholder 89">
            <a:extLst>
              <a:ext uri="{FF2B5EF4-FFF2-40B4-BE49-F238E27FC236}">
                <a16:creationId xmlns:a16="http://schemas.microsoft.com/office/drawing/2014/main" id="{76870EA7-A5BC-7309-8922-61C2C2BD7C11}"/>
              </a:ext>
            </a:extLst>
          </p:cNvPr>
          <p:cNvSpPr>
            <a:spLocks noGrp="1"/>
          </p:cNvSpPr>
          <p:nvPr>
            <p:ph type="body" sz="quarter" idx="116"/>
          </p:nvPr>
        </p:nvSpPr>
        <p:spPr>
          <a:xfrm>
            <a:off x="3639867" y="2372154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59" name="Text Placeholder 89">
            <a:extLst>
              <a:ext uri="{FF2B5EF4-FFF2-40B4-BE49-F238E27FC236}">
                <a16:creationId xmlns:a16="http://schemas.microsoft.com/office/drawing/2014/main" id="{8D0B588B-DF8F-1F5C-C855-221653667B68}"/>
              </a:ext>
            </a:extLst>
          </p:cNvPr>
          <p:cNvSpPr>
            <a:spLocks noGrp="1"/>
          </p:cNvSpPr>
          <p:nvPr>
            <p:ph type="body" sz="quarter" idx="117"/>
          </p:nvPr>
        </p:nvSpPr>
        <p:spPr>
          <a:xfrm>
            <a:off x="4639797" y="2372154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60" name="Text Placeholder 89">
            <a:extLst>
              <a:ext uri="{FF2B5EF4-FFF2-40B4-BE49-F238E27FC236}">
                <a16:creationId xmlns:a16="http://schemas.microsoft.com/office/drawing/2014/main" id="{048F3078-FC8D-CA18-18EC-00260164E1BD}"/>
              </a:ext>
            </a:extLst>
          </p:cNvPr>
          <p:cNvSpPr>
            <a:spLocks noGrp="1"/>
          </p:cNvSpPr>
          <p:nvPr>
            <p:ph type="body" sz="quarter" idx="118"/>
          </p:nvPr>
        </p:nvSpPr>
        <p:spPr>
          <a:xfrm>
            <a:off x="5639727" y="2372154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61" name="Text Placeholder 89">
            <a:extLst>
              <a:ext uri="{FF2B5EF4-FFF2-40B4-BE49-F238E27FC236}">
                <a16:creationId xmlns:a16="http://schemas.microsoft.com/office/drawing/2014/main" id="{AE7A2F9E-2F7C-E533-A198-AF4F592F3B47}"/>
              </a:ext>
            </a:extLst>
          </p:cNvPr>
          <p:cNvSpPr>
            <a:spLocks noGrp="1"/>
          </p:cNvSpPr>
          <p:nvPr>
            <p:ph type="body" sz="quarter" idx="119"/>
          </p:nvPr>
        </p:nvSpPr>
        <p:spPr>
          <a:xfrm>
            <a:off x="6639657" y="2372154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62" name="Text Placeholder 89">
            <a:extLst>
              <a:ext uri="{FF2B5EF4-FFF2-40B4-BE49-F238E27FC236}">
                <a16:creationId xmlns:a16="http://schemas.microsoft.com/office/drawing/2014/main" id="{81812B05-479F-55CA-C9E0-A625035DB73E}"/>
              </a:ext>
            </a:extLst>
          </p:cNvPr>
          <p:cNvSpPr>
            <a:spLocks noGrp="1"/>
          </p:cNvSpPr>
          <p:nvPr>
            <p:ph type="body" sz="quarter" idx="120"/>
          </p:nvPr>
        </p:nvSpPr>
        <p:spPr>
          <a:xfrm>
            <a:off x="7639587" y="2372154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63" name="Text Placeholder 89">
            <a:extLst>
              <a:ext uri="{FF2B5EF4-FFF2-40B4-BE49-F238E27FC236}">
                <a16:creationId xmlns:a16="http://schemas.microsoft.com/office/drawing/2014/main" id="{CAA5DFC7-862A-89F4-0F73-E82CA8325BA0}"/>
              </a:ext>
            </a:extLst>
          </p:cNvPr>
          <p:cNvSpPr>
            <a:spLocks noGrp="1"/>
          </p:cNvSpPr>
          <p:nvPr>
            <p:ph type="body" sz="quarter" idx="121"/>
          </p:nvPr>
        </p:nvSpPr>
        <p:spPr>
          <a:xfrm>
            <a:off x="8639517" y="2372154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64" name="Text Placeholder 89">
            <a:extLst>
              <a:ext uri="{FF2B5EF4-FFF2-40B4-BE49-F238E27FC236}">
                <a16:creationId xmlns:a16="http://schemas.microsoft.com/office/drawing/2014/main" id="{FBBE2938-3262-BEBD-2953-02878B354CBF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9639447" y="2372154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65" name="Text Placeholder 89">
            <a:extLst>
              <a:ext uri="{FF2B5EF4-FFF2-40B4-BE49-F238E27FC236}">
                <a16:creationId xmlns:a16="http://schemas.microsoft.com/office/drawing/2014/main" id="{7AF851F9-1C67-2C52-88CD-EA061B8B11DC}"/>
              </a:ext>
            </a:extLst>
          </p:cNvPr>
          <p:cNvSpPr>
            <a:spLocks noGrp="1"/>
          </p:cNvSpPr>
          <p:nvPr>
            <p:ph type="body" sz="quarter" idx="123"/>
          </p:nvPr>
        </p:nvSpPr>
        <p:spPr>
          <a:xfrm>
            <a:off x="10639377" y="2372154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67" name="Picture Placeholder 87">
            <a:extLst>
              <a:ext uri="{FF2B5EF4-FFF2-40B4-BE49-F238E27FC236}">
                <a16:creationId xmlns:a16="http://schemas.microsoft.com/office/drawing/2014/main" id="{9DB2C695-D501-0CE7-4C9A-F321ED89607A}"/>
              </a:ext>
            </a:extLst>
          </p:cNvPr>
          <p:cNvSpPr>
            <a:spLocks noGrp="1" noChangeAspect="1"/>
          </p:cNvSpPr>
          <p:nvPr>
            <p:ph type="pic" sz="quarter" idx="124"/>
          </p:nvPr>
        </p:nvSpPr>
        <p:spPr>
          <a:xfrm>
            <a:off x="911441" y="3470976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cxnSp>
        <p:nvCxnSpPr>
          <p:cNvPr id="168" name="Straight Connector 167">
            <a:extLst>
              <a:ext uri="{FF2B5EF4-FFF2-40B4-BE49-F238E27FC236}">
                <a16:creationId xmlns:a16="http://schemas.microsoft.com/office/drawing/2014/main" id="{E325D39B-03AA-2E4F-863C-51E56909F58C}"/>
              </a:ext>
            </a:extLst>
          </p:cNvPr>
          <p:cNvCxnSpPr>
            <a:cxnSpLocks/>
          </p:cNvCxnSpPr>
          <p:nvPr userDrawn="1"/>
        </p:nvCxnSpPr>
        <p:spPr>
          <a:xfrm>
            <a:off x="641603" y="4682535"/>
            <a:ext cx="10997691" cy="0"/>
          </a:xfrm>
          <a:prstGeom prst="line">
            <a:avLst/>
          </a:prstGeom>
          <a:ln w="12700">
            <a:solidFill>
              <a:srgbClr val="9ABD77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Text Placeholder 89">
            <a:extLst>
              <a:ext uri="{FF2B5EF4-FFF2-40B4-BE49-F238E27FC236}">
                <a16:creationId xmlns:a16="http://schemas.microsoft.com/office/drawing/2014/main" id="{33513913-7786-4217-D4CD-EAB75068DA52}"/>
              </a:ext>
            </a:extLst>
          </p:cNvPr>
          <p:cNvSpPr>
            <a:spLocks noGrp="1"/>
          </p:cNvSpPr>
          <p:nvPr>
            <p:ph type="body" sz="quarter" idx="125"/>
          </p:nvPr>
        </p:nvSpPr>
        <p:spPr>
          <a:xfrm>
            <a:off x="640077" y="3969460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70" name="Picture Placeholder 87">
            <a:extLst>
              <a:ext uri="{FF2B5EF4-FFF2-40B4-BE49-F238E27FC236}">
                <a16:creationId xmlns:a16="http://schemas.microsoft.com/office/drawing/2014/main" id="{1C3E4D69-4D54-E2FC-EC5C-4B52D5C69306}"/>
              </a:ext>
            </a:extLst>
          </p:cNvPr>
          <p:cNvSpPr>
            <a:spLocks noGrp="1" noChangeAspect="1"/>
          </p:cNvSpPr>
          <p:nvPr>
            <p:ph type="pic" sz="quarter" idx="126"/>
          </p:nvPr>
        </p:nvSpPr>
        <p:spPr>
          <a:xfrm>
            <a:off x="1911369" y="3470976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71" name="Picture Placeholder 87">
            <a:extLst>
              <a:ext uri="{FF2B5EF4-FFF2-40B4-BE49-F238E27FC236}">
                <a16:creationId xmlns:a16="http://schemas.microsoft.com/office/drawing/2014/main" id="{95D89055-C072-3B90-8BFD-1A0604BD40A1}"/>
              </a:ext>
            </a:extLst>
          </p:cNvPr>
          <p:cNvSpPr>
            <a:spLocks noGrp="1" noChangeAspect="1"/>
          </p:cNvSpPr>
          <p:nvPr>
            <p:ph type="pic" sz="quarter" idx="127"/>
          </p:nvPr>
        </p:nvSpPr>
        <p:spPr>
          <a:xfrm>
            <a:off x="2911297" y="3470976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72" name="Picture Placeholder 87">
            <a:extLst>
              <a:ext uri="{FF2B5EF4-FFF2-40B4-BE49-F238E27FC236}">
                <a16:creationId xmlns:a16="http://schemas.microsoft.com/office/drawing/2014/main" id="{A152B4A9-957F-BD04-F27A-DD0B271A1315}"/>
              </a:ext>
            </a:extLst>
          </p:cNvPr>
          <p:cNvSpPr>
            <a:spLocks noGrp="1" noChangeAspect="1"/>
          </p:cNvSpPr>
          <p:nvPr>
            <p:ph type="pic" sz="quarter" idx="128"/>
          </p:nvPr>
        </p:nvSpPr>
        <p:spPr>
          <a:xfrm>
            <a:off x="3911225" y="3470976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73" name="Picture Placeholder 87">
            <a:extLst>
              <a:ext uri="{FF2B5EF4-FFF2-40B4-BE49-F238E27FC236}">
                <a16:creationId xmlns:a16="http://schemas.microsoft.com/office/drawing/2014/main" id="{FC9E941C-9F50-4847-F25D-9683F0862C38}"/>
              </a:ext>
            </a:extLst>
          </p:cNvPr>
          <p:cNvSpPr>
            <a:spLocks noGrp="1" noChangeAspect="1"/>
          </p:cNvSpPr>
          <p:nvPr>
            <p:ph type="pic" sz="quarter" idx="129"/>
          </p:nvPr>
        </p:nvSpPr>
        <p:spPr>
          <a:xfrm>
            <a:off x="4911153" y="3470976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74" name="Picture Placeholder 87">
            <a:extLst>
              <a:ext uri="{FF2B5EF4-FFF2-40B4-BE49-F238E27FC236}">
                <a16:creationId xmlns:a16="http://schemas.microsoft.com/office/drawing/2014/main" id="{DC54263D-075A-063A-5349-25A653F73EB0}"/>
              </a:ext>
            </a:extLst>
          </p:cNvPr>
          <p:cNvSpPr>
            <a:spLocks noGrp="1" noChangeAspect="1"/>
          </p:cNvSpPr>
          <p:nvPr>
            <p:ph type="pic" sz="quarter" idx="130"/>
          </p:nvPr>
        </p:nvSpPr>
        <p:spPr>
          <a:xfrm>
            <a:off x="5911081" y="3470976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75" name="Picture Placeholder 87">
            <a:extLst>
              <a:ext uri="{FF2B5EF4-FFF2-40B4-BE49-F238E27FC236}">
                <a16:creationId xmlns:a16="http://schemas.microsoft.com/office/drawing/2014/main" id="{8FCEAD20-89AF-D9D1-5B4D-1381FD293E74}"/>
              </a:ext>
            </a:extLst>
          </p:cNvPr>
          <p:cNvSpPr>
            <a:spLocks noGrp="1" noChangeAspect="1"/>
          </p:cNvSpPr>
          <p:nvPr>
            <p:ph type="pic" sz="quarter" idx="131"/>
          </p:nvPr>
        </p:nvSpPr>
        <p:spPr>
          <a:xfrm>
            <a:off x="7910937" y="3470976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76" name="Picture Placeholder 87">
            <a:extLst>
              <a:ext uri="{FF2B5EF4-FFF2-40B4-BE49-F238E27FC236}">
                <a16:creationId xmlns:a16="http://schemas.microsoft.com/office/drawing/2014/main" id="{18816C0B-953E-5DD0-ABCC-5261698145A1}"/>
              </a:ext>
            </a:extLst>
          </p:cNvPr>
          <p:cNvSpPr>
            <a:spLocks noGrp="1" noChangeAspect="1"/>
          </p:cNvSpPr>
          <p:nvPr>
            <p:ph type="pic" sz="quarter" idx="132"/>
          </p:nvPr>
        </p:nvSpPr>
        <p:spPr>
          <a:xfrm>
            <a:off x="8910865" y="3470976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77" name="Picture Placeholder 87">
            <a:extLst>
              <a:ext uri="{FF2B5EF4-FFF2-40B4-BE49-F238E27FC236}">
                <a16:creationId xmlns:a16="http://schemas.microsoft.com/office/drawing/2014/main" id="{8D016924-AB5C-3258-626D-B9BD86F67DC4}"/>
              </a:ext>
            </a:extLst>
          </p:cNvPr>
          <p:cNvSpPr>
            <a:spLocks noGrp="1" noChangeAspect="1"/>
          </p:cNvSpPr>
          <p:nvPr>
            <p:ph type="pic" sz="quarter" idx="133"/>
          </p:nvPr>
        </p:nvSpPr>
        <p:spPr>
          <a:xfrm>
            <a:off x="10910723" y="3470976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78" name="Picture Placeholder 87">
            <a:extLst>
              <a:ext uri="{FF2B5EF4-FFF2-40B4-BE49-F238E27FC236}">
                <a16:creationId xmlns:a16="http://schemas.microsoft.com/office/drawing/2014/main" id="{05FEAD64-0F37-E535-26AC-E798BE9E2FD6}"/>
              </a:ext>
            </a:extLst>
          </p:cNvPr>
          <p:cNvSpPr>
            <a:spLocks noGrp="1" noChangeAspect="1"/>
          </p:cNvSpPr>
          <p:nvPr>
            <p:ph type="pic" sz="quarter" idx="134"/>
          </p:nvPr>
        </p:nvSpPr>
        <p:spPr>
          <a:xfrm>
            <a:off x="6911009" y="3470976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79" name="Picture Placeholder 87">
            <a:extLst>
              <a:ext uri="{FF2B5EF4-FFF2-40B4-BE49-F238E27FC236}">
                <a16:creationId xmlns:a16="http://schemas.microsoft.com/office/drawing/2014/main" id="{C5A0A81B-0A64-AAD2-0AE2-6F64562EFDFD}"/>
              </a:ext>
            </a:extLst>
          </p:cNvPr>
          <p:cNvSpPr>
            <a:spLocks noGrp="1" noChangeAspect="1"/>
          </p:cNvSpPr>
          <p:nvPr>
            <p:ph type="pic" sz="quarter" idx="135"/>
          </p:nvPr>
        </p:nvSpPr>
        <p:spPr>
          <a:xfrm>
            <a:off x="9910793" y="3470976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80" name="Text Placeholder 89">
            <a:extLst>
              <a:ext uri="{FF2B5EF4-FFF2-40B4-BE49-F238E27FC236}">
                <a16:creationId xmlns:a16="http://schemas.microsoft.com/office/drawing/2014/main" id="{2CF75E61-BC12-806E-1503-E2669D83C0ED}"/>
              </a:ext>
            </a:extLst>
          </p:cNvPr>
          <p:cNvSpPr>
            <a:spLocks noGrp="1"/>
          </p:cNvSpPr>
          <p:nvPr>
            <p:ph type="body" sz="quarter" idx="136"/>
          </p:nvPr>
        </p:nvSpPr>
        <p:spPr>
          <a:xfrm>
            <a:off x="1640007" y="3969460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81" name="Text Placeholder 89">
            <a:extLst>
              <a:ext uri="{FF2B5EF4-FFF2-40B4-BE49-F238E27FC236}">
                <a16:creationId xmlns:a16="http://schemas.microsoft.com/office/drawing/2014/main" id="{FA74AA2A-B8A1-FEF6-3530-0F3E1AB387B6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2639937" y="3969460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82" name="Text Placeholder 89">
            <a:extLst>
              <a:ext uri="{FF2B5EF4-FFF2-40B4-BE49-F238E27FC236}">
                <a16:creationId xmlns:a16="http://schemas.microsoft.com/office/drawing/2014/main" id="{AE202B0A-F2E0-33FA-F454-4E0ED7D52866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3639867" y="3969460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83" name="Text Placeholder 89">
            <a:extLst>
              <a:ext uri="{FF2B5EF4-FFF2-40B4-BE49-F238E27FC236}">
                <a16:creationId xmlns:a16="http://schemas.microsoft.com/office/drawing/2014/main" id="{0D0C1B21-1A87-5303-CDCD-66B6B5BEBB1E}"/>
              </a:ext>
            </a:extLst>
          </p:cNvPr>
          <p:cNvSpPr>
            <a:spLocks noGrp="1"/>
          </p:cNvSpPr>
          <p:nvPr>
            <p:ph type="body" sz="quarter" idx="139"/>
          </p:nvPr>
        </p:nvSpPr>
        <p:spPr>
          <a:xfrm>
            <a:off x="4639797" y="3969460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84" name="Text Placeholder 89">
            <a:extLst>
              <a:ext uri="{FF2B5EF4-FFF2-40B4-BE49-F238E27FC236}">
                <a16:creationId xmlns:a16="http://schemas.microsoft.com/office/drawing/2014/main" id="{8EEFD3C1-1D0D-FFA5-D326-9D7E696C496C}"/>
              </a:ext>
            </a:extLst>
          </p:cNvPr>
          <p:cNvSpPr>
            <a:spLocks noGrp="1"/>
          </p:cNvSpPr>
          <p:nvPr>
            <p:ph type="body" sz="quarter" idx="140"/>
          </p:nvPr>
        </p:nvSpPr>
        <p:spPr>
          <a:xfrm>
            <a:off x="5639727" y="3969460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85" name="Text Placeholder 89">
            <a:extLst>
              <a:ext uri="{FF2B5EF4-FFF2-40B4-BE49-F238E27FC236}">
                <a16:creationId xmlns:a16="http://schemas.microsoft.com/office/drawing/2014/main" id="{14C2B9E0-D4DB-8A52-9D09-BDD886CCF77A}"/>
              </a:ext>
            </a:extLst>
          </p:cNvPr>
          <p:cNvSpPr>
            <a:spLocks noGrp="1"/>
          </p:cNvSpPr>
          <p:nvPr>
            <p:ph type="body" sz="quarter" idx="141"/>
          </p:nvPr>
        </p:nvSpPr>
        <p:spPr>
          <a:xfrm>
            <a:off x="6639657" y="3969460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86" name="Text Placeholder 89">
            <a:extLst>
              <a:ext uri="{FF2B5EF4-FFF2-40B4-BE49-F238E27FC236}">
                <a16:creationId xmlns:a16="http://schemas.microsoft.com/office/drawing/2014/main" id="{E9F312C7-8A4D-ACF6-3A83-0B65BF990BD7}"/>
              </a:ext>
            </a:extLst>
          </p:cNvPr>
          <p:cNvSpPr>
            <a:spLocks noGrp="1"/>
          </p:cNvSpPr>
          <p:nvPr>
            <p:ph type="body" sz="quarter" idx="142"/>
          </p:nvPr>
        </p:nvSpPr>
        <p:spPr>
          <a:xfrm>
            <a:off x="7639587" y="3969460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87" name="Text Placeholder 89">
            <a:extLst>
              <a:ext uri="{FF2B5EF4-FFF2-40B4-BE49-F238E27FC236}">
                <a16:creationId xmlns:a16="http://schemas.microsoft.com/office/drawing/2014/main" id="{AF64F2B4-C644-4979-469C-56B8F9899B6F}"/>
              </a:ext>
            </a:extLst>
          </p:cNvPr>
          <p:cNvSpPr>
            <a:spLocks noGrp="1"/>
          </p:cNvSpPr>
          <p:nvPr>
            <p:ph type="body" sz="quarter" idx="143"/>
          </p:nvPr>
        </p:nvSpPr>
        <p:spPr>
          <a:xfrm>
            <a:off x="8639517" y="3969460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88" name="Text Placeholder 89">
            <a:extLst>
              <a:ext uri="{FF2B5EF4-FFF2-40B4-BE49-F238E27FC236}">
                <a16:creationId xmlns:a16="http://schemas.microsoft.com/office/drawing/2014/main" id="{94BBF8DB-2A52-6A92-4631-CC9D1BC219DB}"/>
              </a:ext>
            </a:extLst>
          </p:cNvPr>
          <p:cNvSpPr>
            <a:spLocks noGrp="1"/>
          </p:cNvSpPr>
          <p:nvPr>
            <p:ph type="body" sz="quarter" idx="144"/>
          </p:nvPr>
        </p:nvSpPr>
        <p:spPr>
          <a:xfrm>
            <a:off x="9639447" y="3969460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89" name="Text Placeholder 89">
            <a:extLst>
              <a:ext uri="{FF2B5EF4-FFF2-40B4-BE49-F238E27FC236}">
                <a16:creationId xmlns:a16="http://schemas.microsoft.com/office/drawing/2014/main" id="{787A8B2E-DAB5-2548-E0E9-449D7A3935CB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10639377" y="3969460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93" name="Picture Placeholder 87">
            <a:extLst>
              <a:ext uri="{FF2B5EF4-FFF2-40B4-BE49-F238E27FC236}">
                <a16:creationId xmlns:a16="http://schemas.microsoft.com/office/drawing/2014/main" id="{A9C7CD64-42D4-2A9C-6752-A8126D249C17}"/>
              </a:ext>
            </a:extLst>
          </p:cNvPr>
          <p:cNvSpPr>
            <a:spLocks noGrp="1" noChangeAspect="1"/>
          </p:cNvSpPr>
          <p:nvPr>
            <p:ph type="pic" sz="quarter" idx="146"/>
          </p:nvPr>
        </p:nvSpPr>
        <p:spPr>
          <a:xfrm>
            <a:off x="911441" y="4929387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5" name="Text Placeholder 89">
            <a:extLst>
              <a:ext uri="{FF2B5EF4-FFF2-40B4-BE49-F238E27FC236}">
                <a16:creationId xmlns:a16="http://schemas.microsoft.com/office/drawing/2014/main" id="{6291ADA0-7333-68AF-E58E-732670FE7A59}"/>
              </a:ext>
            </a:extLst>
          </p:cNvPr>
          <p:cNvSpPr>
            <a:spLocks noGrp="1"/>
          </p:cNvSpPr>
          <p:nvPr>
            <p:ph type="body" sz="quarter" idx="147"/>
          </p:nvPr>
        </p:nvSpPr>
        <p:spPr>
          <a:xfrm>
            <a:off x="640077" y="5427871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96" name="Picture Placeholder 87">
            <a:extLst>
              <a:ext uri="{FF2B5EF4-FFF2-40B4-BE49-F238E27FC236}">
                <a16:creationId xmlns:a16="http://schemas.microsoft.com/office/drawing/2014/main" id="{7B0D40F6-0528-8799-997C-C14C986853CC}"/>
              </a:ext>
            </a:extLst>
          </p:cNvPr>
          <p:cNvSpPr>
            <a:spLocks noGrp="1" noChangeAspect="1"/>
          </p:cNvSpPr>
          <p:nvPr>
            <p:ph type="pic" sz="quarter" idx="148"/>
          </p:nvPr>
        </p:nvSpPr>
        <p:spPr>
          <a:xfrm>
            <a:off x="1911369" y="4929387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7" name="Picture Placeholder 87">
            <a:extLst>
              <a:ext uri="{FF2B5EF4-FFF2-40B4-BE49-F238E27FC236}">
                <a16:creationId xmlns:a16="http://schemas.microsoft.com/office/drawing/2014/main" id="{A303318A-29A6-679A-B268-80BCDDD32DFD}"/>
              </a:ext>
            </a:extLst>
          </p:cNvPr>
          <p:cNvSpPr>
            <a:spLocks noGrp="1" noChangeAspect="1"/>
          </p:cNvSpPr>
          <p:nvPr>
            <p:ph type="pic" sz="quarter" idx="149"/>
          </p:nvPr>
        </p:nvSpPr>
        <p:spPr>
          <a:xfrm>
            <a:off x="2911297" y="4929387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8" name="Picture Placeholder 87">
            <a:extLst>
              <a:ext uri="{FF2B5EF4-FFF2-40B4-BE49-F238E27FC236}">
                <a16:creationId xmlns:a16="http://schemas.microsoft.com/office/drawing/2014/main" id="{C3CFB14A-79B7-166B-092D-B81D1FC569A2}"/>
              </a:ext>
            </a:extLst>
          </p:cNvPr>
          <p:cNvSpPr>
            <a:spLocks noGrp="1" noChangeAspect="1"/>
          </p:cNvSpPr>
          <p:nvPr>
            <p:ph type="pic" sz="quarter" idx="150"/>
          </p:nvPr>
        </p:nvSpPr>
        <p:spPr>
          <a:xfrm>
            <a:off x="3911225" y="4929387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9" name="Picture Placeholder 87">
            <a:extLst>
              <a:ext uri="{FF2B5EF4-FFF2-40B4-BE49-F238E27FC236}">
                <a16:creationId xmlns:a16="http://schemas.microsoft.com/office/drawing/2014/main" id="{9919870C-E74E-3C4D-DB92-FB01EADDE825}"/>
              </a:ext>
            </a:extLst>
          </p:cNvPr>
          <p:cNvSpPr>
            <a:spLocks noGrp="1" noChangeAspect="1"/>
          </p:cNvSpPr>
          <p:nvPr>
            <p:ph type="pic" sz="quarter" idx="151"/>
          </p:nvPr>
        </p:nvSpPr>
        <p:spPr>
          <a:xfrm>
            <a:off x="4911153" y="4929387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00" name="Picture Placeholder 87">
            <a:extLst>
              <a:ext uri="{FF2B5EF4-FFF2-40B4-BE49-F238E27FC236}">
                <a16:creationId xmlns:a16="http://schemas.microsoft.com/office/drawing/2014/main" id="{2640D2BC-1DE2-05E3-29E2-2D0E5DCF63C4}"/>
              </a:ext>
            </a:extLst>
          </p:cNvPr>
          <p:cNvSpPr>
            <a:spLocks noGrp="1" noChangeAspect="1"/>
          </p:cNvSpPr>
          <p:nvPr>
            <p:ph type="pic" sz="quarter" idx="152"/>
          </p:nvPr>
        </p:nvSpPr>
        <p:spPr>
          <a:xfrm>
            <a:off x="5911081" y="4929387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01" name="Picture Placeholder 87">
            <a:extLst>
              <a:ext uri="{FF2B5EF4-FFF2-40B4-BE49-F238E27FC236}">
                <a16:creationId xmlns:a16="http://schemas.microsoft.com/office/drawing/2014/main" id="{D321F98F-FA93-5855-99FF-39B6FBBF69D5}"/>
              </a:ext>
            </a:extLst>
          </p:cNvPr>
          <p:cNvSpPr>
            <a:spLocks noGrp="1" noChangeAspect="1"/>
          </p:cNvSpPr>
          <p:nvPr>
            <p:ph type="pic" sz="quarter" idx="153"/>
          </p:nvPr>
        </p:nvSpPr>
        <p:spPr>
          <a:xfrm>
            <a:off x="7910937" y="4929387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02" name="Picture Placeholder 87">
            <a:extLst>
              <a:ext uri="{FF2B5EF4-FFF2-40B4-BE49-F238E27FC236}">
                <a16:creationId xmlns:a16="http://schemas.microsoft.com/office/drawing/2014/main" id="{32BC0F3F-7F11-FC87-0707-AA9B6DBE21FC}"/>
              </a:ext>
            </a:extLst>
          </p:cNvPr>
          <p:cNvSpPr>
            <a:spLocks noGrp="1" noChangeAspect="1"/>
          </p:cNvSpPr>
          <p:nvPr>
            <p:ph type="pic" sz="quarter" idx="154"/>
          </p:nvPr>
        </p:nvSpPr>
        <p:spPr>
          <a:xfrm>
            <a:off x="8910865" y="4929387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03" name="Picture Placeholder 87">
            <a:extLst>
              <a:ext uri="{FF2B5EF4-FFF2-40B4-BE49-F238E27FC236}">
                <a16:creationId xmlns:a16="http://schemas.microsoft.com/office/drawing/2014/main" id="{A914319C-95F2-88AD-9683-D91745CCADEC}"/>
              </a:ext>
            </a:extLst>
          </p:cNvPr>
          <p:cNvSpPr>
            <a:spLocks noGrp="1" noChangeAspect="1"/>
          </p:cNvSpPr>
          <p:nvPr>
            <p:ph type="pic" sz="quarter" idx="155"/>
          </p:nvPr>
        </p:nvSpPr>
        <p:spPr>
          <a:xfrm>
            <a:off x="10910723" y="4929387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04" name="Picture Placeholder 87">
            <a:extLst>
              <a:ext uri="{FF2B5EF4-FFF2-40B4-BE49-F238E27FC236}">
                <a16:creationId xmlns:a16="http://schemas.microsoft.com/office/drawing/2014/main" id="{22594CAE-D018-0FD9-DB76-68219A71A81C}"/>
              </a:ext>
            </a:extLst>
          </p:cNvPr>
          <p:cNvSpPr>
            <a:spLocks noGrp="1" noChangeAspect="1"/>
          </p:cNvSpPr>
          <p:nvPr>
            <p:ph type="pic" sz="quarter" idx="156"/>
          </p:nvPr>
        </p:nvSpPr>
        <p:spPr>
          <a:xfrm>
            <a:off x="6911009" y="4929387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05" name="Picture Placeholder 87">
            <a:extLst>
              <a:ext uri="{FF2B5EF4-FFF2-40B4-BE49-F238E27FC236}">
                <a16:creationId xmlns:a16="http://schemas.microsoft.com/office/drawing/2014/main" id="{FA3F3F02-4FAA-7634-7465-0AB27B31BE53}"/>
              </a:ext>
            </a:extLst>
          </p:cNvPr>
          <p:cNvSpPr>
            <a:spLocks noGrp="1" noChangeAspect="1"/>
          </p:cNvSpPr>
          <p:nvPr>
            <p:ph type="pic" sz="quarter" idx="157"/>
          </p:nvPr>
        </p:nvSpPr>
        <p:spPr>
          <a:xfrm>
            <a:off x="9910793" y="4929387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06" name="Text Placeholder 89">
            <a:extLst>
              <a:ext uri="{FF2B5EF4-FFF2-40B4-BE49-F238E27FC236}">
                <a16:creationId xmlns:a16="http://schemas.microsoft.com/office/drawing/2014/main" id="{23113F9D-9836-2756-A598-BC387232EF70}"/>
              </a:ext>
            </a:extLst>
          </p:cNvPr>
          <p:cNvSpPr>
            <a:spLocks noGrp="1"/>
          </p:cNvSpPr>
          <p:nvPr>
            <p:ph type="body" sz="quarter" idx="158"/>
          </p:nvPr>
        </p:nvSpPr>
        <p:spPr>
          <a:xfrm>
            <a:off x="1640007" y="5427871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207" name="Text Placeholder 89">
            <a:extLst>
              <a:ext uri="{FF2B5EF4-FFF2-40B4-BE49-F238E27FC236}">
                <a16:creationId xmlns:a16="http://schemas.microsoft.com/office/drawing/2014/main" id="{262EAFC3-02C9-84F2-3AC6-56BF6B235BF9}"/>
              </a:ext>
            </a:extLst>
          </p:cNvPr>
          <p:cNvSpPr>
            <a:spLocks noGrp="1"/>
          </p:cNvSpPr>
          <p:nvPr>
            <p:ph type="body" sz="quarter" idx="159"/>
          </p:nvPr>
        </p:nvSpPr>
        <p:spPr>
          <a:xfrm>
            <a:off x="2639937" y="5427871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208" name="Text Placeholder 89">
            <a:extLst>
              <a:ext uri="{FF2B5EF4-FFF2-40B4-BE49-F238E27FC236}">
                <a16:creationId xmlns:a16="http://schemas.microsoft.com/office/drawing/2014/main" id="{30E1A8FC-1829-7698-A811-004753A3E295}"/>
              </a:ext>
            </a:extLst>
          </p:cNvPr>
          <p:cNvSpPr>
            <a:spLocks noGrp="1"/>
          </p:cNvSpPr>
          <p:nvPr>
            <p:ph type="body" sz="quarter" idx="160"/>
          </p:nvPr>
        </p:nvSpPr>
        <p:spPr>
          <a:xfrm>
            <a:off x="3639867" y="5427871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209" name="Text Placeholder 89">
            <a:extLst>
              <a:ext uri="{FF2B5EF4-FFF2-40B4-BE49-F238E27FC236}">
                <a16:creationId xmlns:a16="http://schemas.microsoft.com/office/drawing/2014/main" id="{B9035B07-2A00-1142-2274-227C71D58E70}"/>
              </a:ext>
            </a:extLst>
          </p:cNvPr>
          <p:cNvSpPr>
            <a:spLocks noGrp="1"/>
          </p:cNvSpPr>
          <p:nvPr>
            <p:ph type="body" sz="quarter" idx="161"/>
          </p:nvPr>
        </p:nvSpPr>
        <p:spPr>
          <a:xfrm>
            <a:off x="4639797" y="5427871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210" name="Text Placeholder 89">
            <a:extLst>
              <a:ext uri="{FF2B5EF4-FFF2-40B4-BE49-F238E27FC236}">
                <a16:creationId xmlns:a16="http://schemas.microsoft.com/office/drawing/2014/main" id="{B8C1A019-6764-B34E-BD86-5AECD306069D}"/>
              </a:ext>
            </a:extLst>
          </p:cNvPr>
          <p:cNvSpPr>
            <a:spLocks noGrp="1"/>
          </p:cNvSpPr>
          <p:nvPr>
            <p:ph type="body" sz="quarter" idx="162"/>
          </p:nvPr>
        </p:nvSpPr>
        <p:spPr>
          <a:xfrm>
            <a:off x="5639727" y="5427871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211" name="Text Placeholder 89">
            <a:extLst>
              <a:ext uri="{FF2B5EF4-FFF2-40B4-BE49-F238E27FC236}">
                <a16:creationId xmlns:a16="http://schemas.microsoft.com/office/drawing/2014/main" id="{C901D3B0-8912-8327-9F54-3B1F2C7C9BA4}"/>
              </a:ext>
            </a:extLst>
          </p:cNvPr>
          <p:cNvSpPr>
            <a:spLocks noGrp="1"/>
          </p:cNvSpPr>
          <p:nvPr>
            <p:ph type="body" sz="quarter" idx="163"/>
          </p:nvPr>
        </p:nvSpPr>
        <p:spPr>
          <a:xfrm>
            <a:off x="6639657" y="5427871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212" name="Text Placeholder 89">
            <a:extLst>
              <a:ext uri="{FF2B5EF4-FFF2-40B4-BE49-F238E27FC236}">
                <a16:creationId xmlns:a16="http://schemas.microsoft.com/office/drawing/2014/main" id="{3A47EA0C-7CF9-1A35-BF7B-A320D5E17B14}"/>
              </a:ext>
            </a:extLst>
          </p:cNvPr>
          <p:cNvSpPr>
            <a:spLocks noGrp="1"/>
          </p:cNvSpPr>
          <p:nvPr>
            <p:ph type="body" sz="quarter" idx="164"/>
          </p:nvPr>
        </p:nvSpPr>
        <p:spPr>
          <a:xfrm>
            <a:off x="7639587" y="5427871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213" name="Text Placeholder 89">
            <a:extLst>
              <a:ext uri="{FF2B5EF4-FFF2-40B4-BE49-F238E27FC236}">
                <a16:creationId xmlns:a16="http://schemas.microsoft.com/office/drawing/2014/main" id="{3EE2F59A-6AB2-0020-BF56-FE031130F985}"/>
              </a:ext>
            </a:extLst>
          </p:cNvPr>
          <p:cNvSpPr>
            <a:spLocks noGrp="1"/>
          </p:cNvSpPr>
          <p:nvPr>
            <p:ph type="body" sz="quarter" idx="165"/>
          </p:nvPr>
        </p:nvSpPr>
        <p:spPr>
          <a:xfrm>
            <a:off x="8639517" y="5427871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214" name="Text Placeholder 89">
            <a:extLst>
              <a:ext uri="{FF2B5EF4-FFF2-40B4-BE49-F238E27FC236}">
                <a16:creationId xmlns:a16="http://schemas.microsoft.com/office/drawing/2014/main" id="{B17BF1EC-9DD3-AFD0-FE81-2EA829B2B624}"/>
              </a:ext>
            </a:extLst>
          </p:cNvPr>
          <p:cNvSpPr>
            <a:spLocks noGrp="1"/>
          </p:cNvSpPr>
          <p:nvPr>
            <p:ph type="body" sz="quarter" idx="166"/>
          </p:nvPr>
        </p:nvSpPr>
        <p:spPr>
          <a:xfrm>
            <a:off x="9639447" y="5427871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215" name="Text Placeholder 89">
            <a:extLst>
              <a:ext uri="{FF2B5EF4-FFF2-40B4-BE49-F238E27FC236}">
                <a16:creationId xmlns:a16="http://schemas.microsoft.com/office/drawing/2014/main" id="{86A57F44-A576-DA5B-7D2C-9E33F51669A8}"/>
              </a:ext>
            </a:extLst>
          </p:cNvPr>
          <p:cNvSpPr>
            <a:spLocks noGrp="1"/>
          </p:cNvSpPr>
          <p:nvPr>
            <p:ph type="body" sz="quarter" idx="167"/>
          </p:nvPr>
        </p:nvSpPr>
        <p:spPr>
          <a:xfrm>
            <a:off x="10639377" y="5427871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40882647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Blank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pic>
        <p:nvPicPr>
          <p:cNvPr id="3" name="Picture 2" descr="A black and white logo&#10;&#10;AI-generated content may be incorrect.">
            <a:extLst>
              <a:ext uri="{FF2B5EF4-FFF2-40B4-BE49-F238E27FC236}">
                <a16:creationId xmlns:a16="http://schemas.microsoft.com/office/drawing/2014/main" id="{DD96364F-BE77-190D-8183-35A0006B74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3" y="438768"/>
            <a:ext cx="947005" cy="369332"/>
          </a:xfrm>
          <a:prstGeom prst="rect">
            <a:avLst/>
          </a:prstGeom>
        </p:spPr>
      </p:pic>
      <p:sp>
        <p:nvSpPr>
          <p:cNvPr id="2" name="Title 5">
            <a:extLst>
              <a:ext uri="{FF2B5EF4-FFF2-40B4-BE49-F238E27FC236}">
                <a16:creationId xmlns:a16="http://schemas.microsoft.com/office/drawing/2014/main" id="{6DE1BC43-9F20-AA7C-5B7C-8A969BADA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8" y="320040"/>
            <a:ext cx="9961786" cy="910449"/>
          </a:xfrm>
          <a:prstGeom prst="rect">
            <a:avLst/>
          </a:prstGeom>
        </p:spPr>
        <p:txBody>
          <a:bodyPr/>
          <a:lstStyle>
            <a:lvl1pPr algn="l"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144024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rap-up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D4D9DAC2-42EF-ACE8-F792-6E7A237415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50479"/>
            <a:ext cx="6939281" cy="259603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</a:t>
            </a:r>
            <a:r>
              <a:rPr lang="en-US" err="1"/>
              <a:t>fx</a:t>
            </a:r>
            <a:r>
              <a:rPr lang="en-US"/>
              <a:t> AG. All rights reserved. </a:t>
            </a:r>
            <a:r>
              <a:rPr lang="en-US" err="1"/>
              <a:t>Pricefx</a:t>
            </a:r>
            <a:r>
              <a:rPr lang="en-US"/>
              <a:t>® is a registered trademark of Price </a:t>
            </a:r>
            <a:r>
              <a:rPr lang="en-US" err="1"/>
              <a:t>fx</a:t>
            </a:r>
            <a:r>
              <a:rPr lang="en-US"/>
              <a:t> AG.</a:t>
            </a:r>
            <a:endParaRPr lang="en-US" sz="800"/>
          </a:p>
        </p:txBody>
      </p:sp>
      <p:pic>
        <p:nvPicPr>
          <p:cNvPr id="3" name="Picture 2" descr="A black and white logo&#10;&#10;AI-generated content may be incorrect.">
            <a:extLst>
              <a:ext uri="{FF2B5EF4-FFF2-40B4-BE49-F238E27FC236}">
                <a16:creationId xmlns:a16="http://schemas.microsoft.com/office/drawing/2014/main" id="{705614C8-A129-49C4-6D05-1C6EB21746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51912" y="2520217"/>
            <a:ext cx="2041792" cy="7962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985E45E-90E6-C7E5-566B-243ABD36C59C}"/>
              </a:ext>
            </a:extLst>
          </p:cNvPr>
          <p:cNvSpPr txBox="1"/>
          <p:nvPr userDrawn="1"/>
        </p:nvSpPr>
        <p:spPr>
          <a:xfrm>
            <a:off x="2703443" y="3621302"/>
            <a:ext cx="67387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>
                <a:solidFill>
                  <a:srgbClr val="FFFFFF"/>
                </a:solidFill>
              </a:rPr>
              <a:t>MAKE PRICING YOUR COMPETITIVE ADVANTAGE</a:t>
            </a:r>
          </a:p>
        </p:txBody>
      </p:sp>
    </p:spTree>
    <p:extLst>
      <p:ext uri="{BB962C8B-B14F-4D97-AF65-F5344CB8AC3E}">
        <p14:creationId xmlns:p14="http://schemas.microsoft.com/office/powerpoint/2010/main" val="37088525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Column-Text-Image-Light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99944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</a:p>
        </p:txBody>
      </p:sp>
      <p:pic>
        <p:nvPicPr>
          <p:cNvPr id="8" name="Picture 7" descr="A green and black logo&#10;&#10;AI-generated content may be incorrect.">
            <a:extLst>
              <a:ext uri="{FF2B5EF4-FFF2-40B4-BE49-F238E27FC236}">
                <a16:creationId xmlns:a16="http://schemas.microsoft.com/office/drawing/2014/main" id="{9F7406C6-C0CB-50BF-3CBC-347EAE6817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2" y="438768"/>
            <a:ext cx="947005" cy="369332"/>
          </a:xfrm>
          <a:prstGeom prst="rect">
            <a:avLst/>
          </a:prstGeom>
        </p:spPr>
      </p:pic>
      <p:sp>
        <p:nvSpPr>
          <p:cNvPr id="4" name="Title 5">
            <a:extLst>
              <a:ext uri="{FF2B5EF4-FFF2-40B4-BE49-F238E27FC236}">
                <a16:creationId xmlns:a16="http://schemas.microsoft.com/office/drawing/2014/main" id="{4B661B95-F5DA-5764-C3A5-1EFF47B23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8" y="315682"/>
            <a:ext cx="9961786" cy="878609"/>
          </a:xfrm>
          <a:prstGeom prst="rect">
            <a:avLst/>
          </a:prstGeom>
        </p:spPr>
        <p:txBody>
          <a:bodyPr/>
          <a:lstStyle>
            <a:lvl1pPr algn="l">
              <a:defRPr sz="4800">
                <a:solidFill>
                  <a:srgbClr val="51792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2CCEB3-DFC0-558F-994E-496883D0FB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078" y="1097280"/>
            <a:ext cx="9961786" cy="369332"/>
          </a:xfrm>
          <a:prstGeom prst="rect">
            <a:avLst/>
          </a:prstGeom>
        </p:spPr>
        <p:txBody>
          <a:bodyPr/>
          <a:lstStyle>
            <a:lvl1pPr algn="l">
              <a:buNone/>
              <a:defRPr sz="2200">
                <a:solidFill>
                  <a:schemeClr val="accent6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EEBEDDB0-A6BD-D829-9352-9C70543B2C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763" y="3865946"/>
            <a:ext cx="3429000" cy="186120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lnSpc>
                <a:spcPct val="120000"/>
              </a:lnSpc>
              <a:buFont typeface="Arial" panose="020B0604020202020204" pitchFamily="34" charset="0"/>
              <a:buChar char="•"/>
              <a:defRPr sz="1800" b="0" i="0">
                <a:solidFill>
                  <a:schemeClr val="accent6"/>
                </a:solidFill>
                <a:latin typeface="Aptos Light" panose="020B0004020202020204" pitchFamily="34" charset="0"/>
              </a:defRPr>
            </a:lvl1pPr>
            <a:lvl2pPr>
              <a:lnSpc>
                <a:spcPct val="12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accent6"/>
                </a:solidFill>
                <a:latin typeface="Aptos Light" panose="020B0004020202020204" pitchFamily="34" charset="0"/>
              </a:defRPr>
            </a:lvl2pPr>
            <a:lvl3pPr>
              <a:lnSpc>
                <a:spcPct val="120000"/>
              </a:lnSpc>
              <a:buFont typeface="Arial" panose="020B0604020202020204" pitchFamily="34" charset="0"/>
              <a:buChar char="•"/>
              <a:defRPr sz="1400" b="0" i="0">
                <a:solidFill>
                  <a:schemeClr val="accent6"/>
                </a:solidFill>
                <a:latin typeface="Aptos Light" panose="020B0004020202020204" pitchFamily="34" charset="0"/>
              </a:defRPr>
            </a:lvl3pPr>
            <a:lvl4pPr>
              <a:lnSpc>
                <a:spcPct val="120000"/>
              </a:lnSpc>
              <a:buFont typeface="Arial" panose="020B0604020202020204" pitchFamily="34" charset="0"/>
              <a:buChar char="•"/>
              <a:defRPr sz="1200" b="0" i="0">
                <a:solidFill>
                  <a:schemeClr val="accent6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AD8500F7-5ACF-AE98-EA36-1F020B9218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19860" y="3865946"/>
            <a:ext cx="3429000" cy="186120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lnSpc>
                <a:spcPct val="120000"/>
              </a:lnSpc>
              <a:buFont typeface="Arial" panose="020B0604020202020204" pitchFamily="34" charset="0"/>
              <a:buChar char="•"/>
              <a:defRPr sz="1800" b="0" i="0">
                <a:solidFill>
                  <a:schemeClr val="accent6"/>
                </a:solidFill>
                <a:latin typeface="Aptos Light" panose="020B0004020202020204" pitchFamily="34" charset="0"/>
              </a:defRPr>
            </a:lvl1pPr>
            <a:lvl2pPr>
              <a:lnSpc>
                <a:spcPct val="12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accent6"/>
                </a:solidFill>
                <a:latin typeface="Aptos Light" panose="020B0004020202020204" pitchFamily="34" charset="0"/>
              </a:defRPr>
            </a:lvl2pPr>
            <a:lvl3pPr>
              <a:lnSpc>
                <a:spcPct val="120000"/>
              </a:lnSpc>
              <a:buFont typeface="Arial" panose="020B0604020202020204" pitchFamily="34" charset="0"/>
              <a:buChar char="•"/>
              <a:defRPr sz="1400" b="0" i="0">
                <a:solidFill>
                  <a:schemeClr val="accent6"/>
                </a:solidFill>
                <a:latin typeface="Aptos Light" panose="020B0004020202020204" pitchFamily="34" charset="0"/>
              </a:defRPr>
            </a:lvl3pPr>
            <a:lvl4pPr>
              <a:lnSpc>
                <a:spcPct val="120000"/>
              </a:lnSpc>
              <a:buFont typeface="Arial" panose="020B0604020202020204" pitchFamily="34" charset="0"/>
              <a:buChar char="•"/>
              <a:defRPr sz="1200" b="0" i="0">
                <a:solidFill>
                  <a:schemeClr val="accent6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41376189-429E-40CC-9C07-58AD360339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9764" y="2011363"/>
            <a:ext cx="3429000" cy="558800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51792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C2776F9C-22E1-55E3-4BCC-4F3E272312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98581" y="2011363"/>
            <a:ext cx="3408804" cy="558800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51792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34923985-A451-965F-BF82-73B1838BE2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78386" y="3865946"/>
            <a:ext cx="3429000" cy="186120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lnSpc>
                <a:spcPct val="120000"/>
              </a:lnSpc>
              <a:buFont typeface="Arial" panose="020B0604020202020204" pitchFamily="34" charset="0"/>
              <a:buChar char="•"/>
              <a:defRPr sz="1800" b="0" i="0">
                <a:solidFill>
                  <a:schemeClr val="accent6"/>
                </a:solidFill>
                <a:latin typeface="Aptos Light" panose="020B0004020202020204" pitchFamily="34" charset="0"/>
              </a:defRPr>
            </a:lvl1pPr>
            <a:lvl2pPr>
              <a:lnSpc>
                <a:spcPct val="12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accent6"/>
                </a:solidFill>
                <a:latin typeface="Aptos Light" panose="020B0004020202020204" pitchFamily="34" charset="0"/>
              </a:defRPr>
            </a:lvl2pPr>
            <a:lvl3pPr>
              <a:lnSpc>
                <a:spcPct val="120000"/>
              </a:lnSpc>
              <a:buFont typeface="Arial" panose="020B0604020202020204" pitchFamily="34" charset="0"/>
              <a:buChar char="•"/>
              <a:defRPr sz="1400" b="0" i="0">
                <a:solidFill>
                  <a:schemeClr val="accent6"/>
                </a:solidFill>
                <a:latin typeface="Aptos Light" panose="020B0004020202020204" pitchFamily="34" charset="0"/>
              </a:defRPr>
            </a:lvl3pPr>
            <a:lvl4pPr>
              <a:lnSpc>
                <a:spcPct val="120000"/>
              </a:lnSpc>
              <a:buFont typeface="Arial" panose="020B0604020202020204" pitchFamily="34" charset="0"/>
              <a:buChar char="•"/>
              <a:defRPr sz="1200" b="0" i="0">
                <a:solidFill>
                  <a:schemeClr val="accent6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DEEBA436-3135-6216-9678-51F098F0576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19860" y="2011363"/>
            <a:ext cx="3429000" cy="558800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51792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24209683-BB5A-471A-3675-A145CF5A496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39763" y="2731888"/>
            <a:ext cx="3429000" cy="914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7E73BCC9-832B-1046-0F41-DDBE8DBD3BE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378386" y="2731888"/>
            <a:ext cx="3429000" cy="914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D23FCDE3-2D1E-CDB0-3699-A70D83E346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17009" y="2731888"/>
            <a:ext cx="3429000" cy="914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858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-Text-Design-1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677AAD0C-4378-6FCA-683F-74E8C9EC69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9576" t="24347" r="4407" b="16144"/>
          <a:stretch>
            <a:fillRect/>
          </a:stretch>
        </p:blipFill>
        <p:spPr>
          <a:xfrm>
            <a:off x="0" y="0"/>
            <a:ext cx="12188952" cy="6860375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9FF14295-C2E1-C0D9-D28B-B190FD0931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01863" y="438768"/>
            <a:ext cx="947005" cy="369332"/>
          </a:xfrm>
          <a:prstGeom prst="rect">
            <a:avLst/>
          </a:prstGeom>
        </p:spPr>
      </p:pic>
      <p:sp>
        <p:nvSpPr>
          <p:cNvPr id="3" name="Title 5">
            <a:extLst>
              <a:ext uri="{FF2B5EF4-FFF2-40B4-BE49-F238E27FC236}">
                <a16:creationId xmlns:a16="http://schemas.microsoft.com/office/drawing/2014/main" id="{EFCDD5E1-EC6B-1A74-FE2F-2B02EC58D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7" y="2482214"/>
            <a:ext cx="10908791" cy="1325563"/>
          </a:xfrm>
          <a:prstGeom prst="rect">
            <a:avLst/>
          </a:prstGeom>
        </p:spPr>
        <p:txBody>
          <a:bodyPr/>
          <a:lstStyle>
            <a:lvl1pPr algn="ctr"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67018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umn-with Subtitle-Light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99944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</a:p>
        </p:txBody>
      </p:sp>
      <p:pic>
        <p:nvPicPr>
          <p:cNvPr id="8" name="Picture 7" descr="A green and black logo&#10;&#10;AI-generated content may be incorrect.">
            <a:extLst>
              <a:ext uri="{FF2B5EF4-FFF2-40B4-BE49-F238E27FC236}">
                <a16:creationId xmlns:a16="http://schemas.microsoft.com/office/drawing/2014/main" id="{9F7406C6-C0CB-50BF-3CBC-347EAE6817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2" y="438768"/>
            <a:ext cx="947005" cy="369332"/>
          </a:xfrm>
          <a:prstGeom prst="rect">
            <a:avLst/>
          </a:prstGeom>
        </p:spPr>
      </p:pic>
      <p:sp>
        <p:nvSpPr>
          <p:cNvPr id="4" name="Title 5">
            <a:extLst>
              <a:ext uri="{FF2B5EF4-FFF2-40B4-BE49-F238E27FC236}">
                <a16:creationId xmlns:a16="http://schemas.microsoft.com/office/drawing/2014/main" id="{4B661B95-F5DA-5764-C3A5-1EFF47B23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8" y="315682"/>
            <a:ext cx="9961786" cy="878609"/>
          </a:xfrm>
          <a:prstGeom prst="rect">
            <a:avLst/>
          </a:prstGeom>
        </p:spPr>
        <p:txBody>
          <a:bodyPr/>
          <a:lstStyle>
            <a:lvl1pPr algn="l">
              <a:defRPr sz="4800">
                <a:solidFill>
                  <a:srgbClr val="51792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2CCEB3-DFC0-558F-994E-496883D0FB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078" y="1097280"/>
            <a:ext cx="9961786" cy="369332"/>
          </a:xfrm>
          <a:prstGeom prst="rect">
            <a:avLst/>
          </a:prstGeom>
        </p:spPr>
        <p:txBody>
          <a:bodyPr/>
          <a:lstStyle>
            <a:lvl1pPr algn="l">
              <a:buNone/>
              <a:defRPr sz="2200">
                <a:solidFill>
                  <a:schemeClr val="accent6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A767CCF4-DB4A-958A-A61F-2E8D5F47F5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763" y="2696900"/>
            <a:ext cx="5029200" cy="297237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buFont typeface="Arial" panose="020B0604020202020204" pitchFamily="34" charset="0"/>
              <a:buChar char="•"/>
              <a:defRPr sz="1800" b="0" i="0">
                <a:solidFill>
                  <a:schemeClr val="accent6"/>
                </a:solidFill>
                <a:latin typeface="Aptos Light" panose="020B00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00" b="0" i="0">
                <a:solidFill>
                  <a:schemeClr val="accent6"/>
                </a:solidFill>
                <a:latin typeface="Aptos Light" panose="020B0004020202020204" pitchFamily="34" charset="0"/>
              </a:defRPr>
            </a:lvl2pPr>
            <a:lvl3pPr>
              <a:buFont typeface="Arial" panose="020B0604020202020204" pitchFamily="34" charset="0"/>
              <a:buChar char="•"/>
              <a:defRPr sz="1400" b="0" i="0">
                <a:solidFill>
                  <a:schemeClr val="accent6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chemeClr val="accent6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3D9043E4-02F0-DE3F-3C60-65CAA5154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19668" y="2696900"/>
            <a:ext cx="5029200" cy="297237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buFont typeface="Arial" panose="020B0604020202020204" pitchFamily="34" charset="0"/>
              <a:buChar char="•"/>
              <a:defRPr sz="1800" b="0" i="0">
                <a:solidFill>
                  <a:schemeClr val="accent6"/>
                </a:solidFill>
                <a:latin typeface="Aptos Light" panose="020B00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00" b="0" i="0">
                <a:solidFill>
                  <a:schemeClr val="accent6"/>
                </a:solidFill>
                <a:latin typeface="Aptos Light" panose="020B0004020202020204" pitchFamily="34" charset="0"/>
              </a:defRPr>
            </a:lvl2pPr>
            <a:lvl3pPr>
              <a:buFont typeface="Arial" panose="020B0604020202020204" pitchFamily="34" charset="0"/>
              <a:buChar char="•"/>
              <a:defRPr sz="1400" b="0" i="0">
                <a:solidFill>
                  <a:schemeClr val="accent6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chemeClr val="accent6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74CF45E2-015A-7E5B-4F76-935A1F413B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9763" y="2011363"/>
            <a:ext cx="5029199" cy="558800"/>
          </a:xfrm>
          <a:prstGeom prst="rect">
            <a:avLst/>
          </a:prstGeom>
        </p:spPr>
        <p:txBody>
          <a:bodyPr/>
          <a:lstStyle>
            <a:lvl1pPr algn="ctr">
              <a:buNone/>
              <a:defRPr sz="2200">
                <a:solidFill>
                  <a:srgbClr val="51792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23454C75-7D6F-90B5-73F8-F759AB7488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519668" y="2011363"/>
            <a:ext cx="5029192" cy="558800"/>
          </a:xfrm>
          <a:prstGeom prst="rect">
            <a:avLst/>
          </a:prstGeom>
        </p:spPr>
        <p:txBody>
          <a:bodyPr/>
          <a:lstStyle>
            <a:lvl1pPr algn="ctr">
              <a:buNone/>
              <a:defRPr sz="2200">
                <a:solidFill>
                  <a:srgbClr val="51792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19163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Picture-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2E3166-B22D-A9D3-7F4E-1588568B1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</a:p>
        </p:txBody>
      </p:sp>
      <p:pic>
        <p:nvPicPr>
          <p:cNvPr id="7" name="Picture 6" descr="A green and black logo&#10;&#10;AI-generated content may be incorrect.">
            <a:extLst>
              <a:ext uri="{FF2B5EF4-FFF2-40B4-BE49-F238E27FC236}">
                <a16:creationId xmlns:a16="http://schemas.microsoft.com/office/drawing/2014/main" id="{585B2786-C287-CE42-B747-CA52C0CFB8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0080" y="473636"/>
            <a:ext cx="947005" cy="369332"/>
          </a:xfrm>
          <a:prstGeom prst="rect">
            <a:avLst/>
          </a:prstGeom>
        </p:spPr>
      </p:pic>
      <p:sp>
        <p:nvSpPr>
          <p:cNvPr id="9" name="Text Placeholder 28">
            <a:extLst>
              <a:ext uri="{FF2B5EF4-FFF2-40B4-BE49-F238E27FC236}">
                <a16:creationId xmlns:a16="http://schemas.microsoft.com/office/drawing/2014/main" id="{E8C3D0D6-9432-FB4C-B112-C3062B0BE15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972" y="5089404"/>
            <a:ext cx="6591628" cy="914400"/>
          </a:xfrm>
          <a:prstGeom prst="rect">
            <a:avLst/>
          </a:prstGeom>
        </p:spPr>
        <p:txBody>
          <a:bodyPr/>
          <a:lstStyle>
            <a:lvl1pPr>
              <a:buNone/>
              <a:defRPr sz="1800" b="0" i="0" spc="380" baseline="0">
                <a:solidFill>
                  <a:schemeClr val="accent4"/>
                </a:solidFill>
                <a:latin typeface="Aptos" panose="020B0004020202020204" pitchFamily="34" charset="0"/>
              </a:defRPr>
            </a:lvl1pPr>
            <a:lvl2pPr>
              <a:buNone/>
              <a:defRPr sz="1800" b="0" i="0" spc="380" baseline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>
              <a:buNone/>
              <a:defRPr sz="1800" b="0" i="0" spc="380" baseline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>
              <a:buNone/>
              <a:defRPr sz="1800" b="0" i="0" spc="380" baseline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>
              <a:buNone/>
              <a:defRPr sz="1800" b="0" i="0" spc="380" baseline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11" name="Title 8">
            <a:extLst>
              <a:ext uri="{FF2B5EF4-FFF2-40B4-BE49-F238E27FC236}">
                <a16:creationId xmlns:a16="http://schemas.microsoft.com/office/drawing/2014/main" id="{F37FE5CB-BD65-CA9B-5C3F-E5A7AB7BC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836" y="1300870"/>
            <a:ext cx="6591628" cy="3184219"/>
          </a:xfrm>
          <a:prstGeom prst="rect">
            <a:avLst/>
          </a:prstGeom>
        </p:spPr>
        <p:txBody>
          <a:bodyPr/>
          <a:lstStyle>
            <a:lvl1pPr>
              <a:defRPr sz="6600">
                <a:solidFill>
                  <a:srgbClr val="517A2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219CF9F-2D1F-92A3-B7B8-BA0CA726F6E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25941" y="659566"/>
            <a:ext cx="3525979" cy="5380423"/>
          </a:xfrm>
          <a:custGeom>
            <a:avLst/>
            <a:gdLst>
              <a:gd name="csX0" fmla="*/ 152040 w 3525979"/>
              <a:gd name="csY0" fmla="*/ 0 h 5434932"/>
              <a:gd name="csX1" fmla="*/ 3373939 w 3525979"/>
              <a:gd name="csY1" fmla="*/ 0 h 5434932"/>
              <a:gd name="csX2" fmla="*/ 3525979 w 3525979"/>
              <a:gd name="csY2" fmla="*/ 152040 h 5434932"/>
              <a:gd name="csX3" fmla="*/ 3525979 w 3525979"/>
              <a:gd name="csY3" fmla="*/ 5282892 h 5434932"/>
              <a:gd name="csX4" fmla="*/ 3373939 w 3525979"/>
              <a:gd name="csY4" fmla="*/ 5434932 h 5434932"/>
              <a:gd name="csX5" fmla="*/ 152040 w 3525979"/>
              <a:gd name="csY5" fmla="*/ 5434932 h 5434932"/>
              <a:gd name="csX6" fmla="*/ 0 w 3525979"/>
              <a:gd name="csY6" fmla="*/ 5282892 h 5434932"/>
              <a:gd name="csX7" fmla="*/ 0 w 3525979"/>
              <a:gd name="csY7" fmla="*/ 152040 h 5434932"/>
              <a:gd name="csX8" fmla="*/ 152040 w 3525979"/>
              <a:gd name="csY8" fmla="*/ 0 h 54349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525979" h="5434932">
                <a:moveTo>
                  <a:pt x="152040" y="0"/>
                </a:moveTo>
                <a:lnTo>
                  <a:pt x="3373939" y="0"/>
                </a:lnTo>
                <a:cubicBezTo>
                  <a:pt x="3457908" y="0"/>
                  <a:pt x="3525979" y="68071"/>
                  <a:pt x="3525979" y="152040"/>
                </a:cubicBezTo>
                <a:lnTo>
                  <a:pt x="3525979" y="5282892"/>
                </a:lnTo>
                <a:cubicBezTo>
                  <a:pt x="3525979" y="5366861"/>
                  <a:pt x="3457908" y="5434932"/>
                  <a:pt x="3373939" y="5434932"/>
                </a:cubicBezTo>
                <a:lnTo>
                  <a:pt x="152040" y="5434932"/>
                </a:lnTo>
                <a:cubicBezTo>
                  <a:pt x="68071" y="5434932"/>
                  <a:pt x="0" y="5366861"/>
                  <a:pt x="0" y="5282892"/>
                </a:cubicBezTo>
                <a:lnTo>
                  <a:pt x="0" y="152040"/>
                </a:lnTo>
                <a:cubicBezTo>
                  <a:pt x="0" y="68071"/>
                  <a:pt x="68071" y="0"/>
                  <a:pt x="15204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5401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Subhead-2-Column-Text-Light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99944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</a:p>
        </p:txBody>
      </p:sp>
      <p:pic>
        <p:nvPicPr>
          <p:cNvPr id="8" name="Picture 7" descr="A green and black logo&#10;&#10;AI-generated content may be incorrect.">
            <a:extLst>
              <a:ext uri="{FF2B5EF4-FFF2-40B4-BE49-F238E27FC236}">
                <a16:creationId xmlns:a16="http://schemas.microsoft.com/office/drawing/2014/main" id="{9F7406C6-C0CB-50BF-3CBC-347EAE6817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2" y="438768"/>
            <a:ext cx="947005" cy="369332"/>
          </a:xfrm>
          <a:prstGeom prst="rect">
            <a:avLst/>
          </a:prstGeom>
        </p:spPr>
      </p:pic>
      <p:sp>
        <p:nvSpPr>
          <p:cNvPr id="4" name="Title 5">
            <a:extLst>
              <a:ext uri="{FF2B5EF4-FFF2-40B4-BE49-F238E27FC236}">
                <a16:creationId xmlns:a16="http://schemas.microsoft.com/office/drawing/2014/main" id="{4B661B95-F5DA-5764-C3A5-1EFF47B23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8" y="315682"/>
            <a:ext cx="9961786" cy="878609"/>
          </a:xfrm>
          <a:prstGeom prst="rect">
            <a:avLst/>
          </a:prstGeom>
        </p:spPr>
        <p:txBody>
          <a:bodyPr/>
          <a:lstStyle>
            <a:lvl1pPr algn="l">
              <a:defRPr sz="4800">
                <a:solidFill>
                  <a:srgbClr val="51792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2CCEB3-DFC0-558F-994E-496883D0FB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078" y="1097280"/>
            <a:ext cx="9961786" cy="369332"/>
          </a:xfrm>
          <a:prstGeom prst="rect">
            <a:avLst/>
          </a:prstGeom>
        </p:spPr>
        <p:txBody>
          <a:bodyPr/>
          <a:lstStyle>
            <a:lvl1pPr algn="l">
              <a:buNone/>
              <a:defRPr sz="2200">
                <a:solidFill>
                  <a:schemeClr val="accent6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25693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Top Subhead-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49E79B6-6335-A4B7-1C72-48010DBF24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53686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B74FC37C-1F0A-D9C6-35A1-64E8202FEC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7" y="784162"/>
            <a:ext cx="10908791" cy="1325563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517927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6735C1E-3C9A-18D3-4748-EA6157A7B2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0077" y="477375"/>
            <a:ext cx="10908986" cy="369332"/>
          </a:xfrm>
          <a:prstGeom prst="rect">
            <a:avLst/>
          </a:prstGeom>
        </p:spPr>
        <p:txBody>
          <a:bodyPr/>
          <a:lstStyle>
            <a:lvl1pPr>
              <a:buNone/>
              <a:defRPr sz="1400" b="1" i="0" spc="300">
                <a:solidFill>
                  <a:schemeClr val="accent6"/>
                </a:solidFill>
                <a:latin typeface="Aptos SemiBold" panose="020B00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C2FCF8-EA40-63B7-9E54-E2DD910558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0077" y="3429000"/>
            <a:ext cx="6380002" cy="914400"/>
          </a:xfrm>
          <a:prstGeom prst="rect">
            <a:avLst/>
          </a:prstGeom>
        </p:spPr>
        <p:txBody>
          <a:bodyPr/>
          <a:lstStyle>
            <a:lvl1pPr>
              <a:buNone/>
              <a:defRPr sz="1800">
                <a:solidFill>
                  <a:schemeClr val="accent4"/>
                </a:solidFill>
              </a:defRPr>
            </a:lvl1pPr>
            <a:lvl2pPr>
              <a:defRPr sz="1800">
                <a:solidFill>
                  <a:srgbClr val="F5F5F5"/>
                </a:solidFill>
              </a:defRPr>
            </a:lvl2pPr>
            <a:lvl3pPr>
              <a:defRPr sz="1800">
                <a:solidFill>
                  <a:srgbClr val="F5F5F5"/>
                </a:solidFill>
              </a:defRPr>
            </a:lvl3pPr>
            <a:lvl4pPr>
              <a:defRPr sz="1800">
                <a:solidFill>
                  <a:srgbClr val="F5F5F5"/>
                </a:solidFill>
              </a:defRPr>
            </a:lvl4pPr>
            <a:lvl5pPr>
              <a:defRPr sz="1800">
                <a:solidFill>
                  <a:srgbClr val="F5F5F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 descr="A green and black logo&#10;&#10;AI-generated content may be incorrect.">
            <a:extLst>
              <a:ext uri="{FF2B5EF4-FFF2-40B4-BE49-F238E27FC236}">
                <a16:creationId xmlns:a16="http://schemas.microsoft.com/office/drawing/2014/main" id="{67B25438-4DE8-2209-9000-EFDE510C04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2" y="438768"/>
            <a:ext cx="947005" cy="36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4299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Big Point - Option 2 with Image-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02049CB-8AEA-103D-3495-2363E073522A}"/>
              </a:ext>
            </a:extLst>
          </p:cNvPr>
          <p:cNvSpPr/>
          <p:nvPr userDrawn="1"/>
        </p:nvSpPr>
        <p:spPr>
          <a:xfrm>
            <a:off x="-1" y="3429000"/>
            <a:ext cx="4389120" cy="35021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E914F8C2-A0DC-C22C-5D1D-1F14587BB87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89121" y="3429000"/>
            <a:ext cx="7802880" cy="3429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49E79B6-6335-A4B7-1C72-48010DBF24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53686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B74FC37C-1F0A-D9C6-35A1-64E8202FEC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7" y="784162"/>
            <a:ext cx="10908791" cy="1325563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517927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6735C1E-3C9A-18D3-4748-EA6157A7B2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0077" y="477375"/>
            <a:ext cx="10908986" cy="369332"/>
          </a:xfrm>
          <a:prstGeom prst="rect">
            <a:avLst/>
          </a:prstGeom>
        </p:spPr>
        <p:txBody>
          <a:bodyPr/>
          <a:lstStyle>
            <a:lvl1pPr>
              <a:buNone/>
              <a:defRPr sz="1400" b="1" i="0" spc="300">
                <a:solidFill>
                  <a:schemeClr val="accent6"/>
                </a:solidFill>
                <a:latin typeface="Aptos SemiBold" panose="020B00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 descr="A green and black logo&#10;&#10;AI-generated content may be incorrect.">
            <a:extLst>
              <a:ext uri="{FF2B5EF4-FFF2-40B4-BE49-F238E27FC236}">
                <a16:creationId xmlns:a16="http://schemas.microsoft.com/office/drawing/2014/main" id="{BFD09470-56B9-EA9C-F5DD-CD810B4608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2" y="438768"/>
            <a:ext cx="947005" cy="36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6490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-with Subtitle-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4D7A447-E53D-E2DC-4847-006A95484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8" y="315682"/>
            <a:ext cx="9961786" cy="878609"/>
          </a:xfrm>
          <a:prstGeom prst="rect">
            <a:avLst/>
          </a:prstGeom>
        </p:spPr>
        <p:txBody>
          <a:bodyPr/>
          <a:lstStyle>
            <a:lvl1pPr algn="l">
              <a:defRPr sz="4800">
                <a:solidFill>
                  <a:srgbClr val="51792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34C8A674-8CCB-09E1-3A5A-FEFE326509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078" y="1097280"/>
            <a:ext cx="9961786" cy="369332"/>
          </a:xfrm>
          <a:prstGeom prst="rect">
            <a:avLst/>
          </a:prstGeom>
        </p:spPr>
        <p:txBody>
          <a:bodyPr/>
          <a:lstStyle>
            <a:lvl1pPr algn="l">
              <a:buNone/>
              <a:defRPr sz="2200">
                <a:solidFill>
                  <a:schemeClr val="accent6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0485601-FA8C-6E22-5935-73004B0E3C8A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40078" y="1755792"/>
            <a:ext cx="10908790" cy="4251325"/>
          </a:xfrm>
          <a:prstGeom prst="rect">
            <a:avLst/>
          </a:prstGeom>
        </p:spPr>
        <p:txBody>
          <a:bodyPr/>
          <a:lstStyle>
            <a:lvl1pPr>
              <a:defRPr sz="1800" b="0" i="0">
                <a:solidFill>
                  <a:schemeClr val="accent4"/>
                </a:solidFill>
                <a:latin typeface="Aptos Light" panose="020B0004020202020204" pitchFamily="34" charset="0"/>
              </a:defRPr>
            </a:lvl1pPr>
            <a:lvl2pPr>
              <a:defRPr sz="1600" b="0" i="0">
                <a:solidFill>
                  <a:schemeClr val="accent4"/>
                </a:solidFill>
                <a:latin typeface="Aptos Light" panose="020B0004020202020204" pitchFamily="34" charset="0"/>
              </a:defRPr>
            </a:lvl2pPr>
            <a:lvl3pPr>
              <a:defRPr sz="1400" b="0" i="0">
                <a:solidFill>
                  <a:schemeClr val="accent4"/>
                </a:solidFill>
                <a:latin typeface="Aptos Light" panose="020B0004020202020204" pitchFamily="34" charset="0"/>
              </a:defRPr>
            </a:lvl3pPr>
            <a:lvl4pPr>
              <a:defRPr sz="1200" b="0" i="0">
                <a:solidFill>
                  <a:schemeClr val="accent4"/>
                </a:solidFill>
                <a:latin typeface="Aptos Light" panose="020B000402020202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4" name="Picture 3" descr="A green and black logo&#10;&#10;AI-generated content may be incorrect.">
            <a:extLst>
              <a:ext uri="{FF2B5EF4-FFF2-40B4-BE49-F238E27FC236}">
                <a16:creationId xmlns:a16="http://schemas.microsoft.com/office/drawing/2014/main" id="{1A404B2C-E33D-A1AC-444C-FFFC640650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2" y="438768"/>
            <a:ext cx="947005" cy="36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9481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-No Subtitle-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4D7A447-E53D-E2DC-4847-006A95484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8" y="315682"/>
            <a:ext cx="9961786" cy="878609"/>
          </a:xfrm>
          <a:prstGeom prst="rect">
            <a:avLst/>
          </a:prstGeom>
        </p:spPr>
        <p:txBody>
          <a:bodyPr/>
          <a:lstStyle>
            <a:lvl1pPr algn="l">
              <a:defRPr sz="4800">
                <a:solidFill>
                  <a:srgbClr val="51792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0485601-FA8C-6E22-5935-73004B0E3C8A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40078" y="1755792"/>
            <a:ext cx="10908790" cy="4251325"/>
          </a:xfrm>
          <a:prstGeom prst="rect">
            <a:avLst/>
          </a:prstGeom>
        </p:spPr>
        <p:txBody>
          <a:bodyPr/>
          <a:lstStyle>
            <a:lvl1pPr>
              <a:defRPr sz="1800" b="0" i="0">
                <a:solidFill>
                  <a:schemeClr val="accent4"/>
                </a:solidFill>
                <a:latin typeface="Aptos Light" panose="020B0004020202020204" pitchFamily="34" charset="0"/>
              </a:defRPr>
            </a:lvl1pPr>
            <a:lvl2pPr>
              <a:defRPr sz="1600" b="0" i="0">
                <a:solidFill>
                  <a:schemeClr val="accent4"/>
                </a:solidFill>
                <a:latin typeface="Aptos Light" panose="020B0004020202020204" pitchFamily="34" charset="0"/>
              </a:defRPr>
            </a:lvl2pPr>
            <a:lvl3pPr>
              <a:defRPr sz="1400" b="0" i="0">
                <a:solidFill>
                  <a:schemeClr val="accent4"/>
                </a:solidFill>
                <a:latin typeface="Aptos Light" panose="020B0004020202020204" pitchFamily="34" charset="0"/>
              </a:defRPr>
            </a:lvl3pPr>
            <a:lvl4pPr>
              <a:defRPr sz="1200" b="0" i="0">
                <a:solidFill>
                  <a:schemeClr val="accent4"/>
                </a:solidFill>
                <a:latin typeface="Aptos Light" panose="020B000402020202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3" name="Picture 2" descr="A green and black logo&#10;&#10;AI-generated content may be incorrect.">
            <a:extLst>
              <a:ext uri="{FF2B5EF4-FFF2-40B4-BE49-F238E27FC236}">
                <a16:creationId xmlns:a16="http://schemas.microsoft.com/office/drawing/2014/main" id="{191691F9-FDAF-0D8F-E14D-353119160D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2" y="438768"/>
            <a:ext cx="947005" cy="36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19235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-Chart-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6DE1BC43-9F20-AA7C-5B7C-8A969BADA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7" y="320040"/>
            <a:ext cx="10908791" cy="865293"/>
          </a:xfrm>
          <a:prstGeom prst="rect">
            <a:avLst/>
          </a:prstGeom>
        </p:spPr>
        <p:txBody>
          <a:bodyPr/>
          <a:lstStyle>
            <a:lvl1pPr algn="l">
              <a:defRPr sz="4800">
                <a:solidFill>
                  <a:srgbClr val="517A2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CE6B58FC-5C6A-823C-DC56-5BAD3485636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39763" y="1828800"/>
            <a:ext cx="10909300" cy="4114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E6B50C-56F0-DBE0-D4B2-B91E196C7D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763" y="1097280"/>
            <a:ext cx="10909300" cy="411480"/>
          </a:xfrm>
          <a:prstGeom prst="rect">
            <a:avLst/>
          </a:prstGeom>
        </p:spPr>
        <p:txBody>
          <a:bodyPr/>
          <a:lstStyle>
            <a:lvl1pPr>
              <a:buNone/>
              <a:defRPr sz="2200" b="0" i="0">
                <a:latin typeface="Aptos" panose="020B00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179526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-Text-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6DE1BC43-9F20-AA7C-5B7C-8A969BADA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7" y="320040"/>
            <a:ext cx="10908791" cy="865293"/>
          </a:xfrm>
          <a:prstGeom prst="rect">
            <a:avLst/>
          </a:prstGeom>
        </p:spPr>
        <p:txBody>
          <a:bodyPr/>
          <a:lstStyle>
            <a:lvl1pPr algn="l">
              <a:defRPr sz="4800">
                <a:solidFill>
                  <a:srgbClr val="51792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CE6B58FC-5C6A-823C-DC56-5BAD3485636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39763" y="1828800"/>
            <a:ext cx="6573837" cy="4114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E6B50C-56F0-DBE0-D4B2-B91E196C7D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763" y="1097280"/>
            <a:ext cx="10909300" cy="411480"/>
          </a:xfrm>
          <a:prstGeom prst="rect">
            <a:avLst/>
          </a:prstGeom>
        </p:spPr>
        <p:txBody>
          <a:bodyPr/>
          <a:lstStyle>
            <a:lvl1pPr>
              <a:buNone/>
              <a:defRPr sz="2200" b="0" i="0">
                <a:latin typeface="Aptos" panose="020B00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584881-A394-B8A0-5C1E-C1866E96F6E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62441" y="1828800"/>
            <a:ext cx="3886622" cy="4114800"/>
          </a:xfrm>
          <a:prstGeom prst="rect">
            <a:avLst/>
          </a:prstGeom>
        </p:spPr>
        <p:txBody>
          <a:bodyPr/>
          <a:lstStyle>
            <a:lvl1pPr marL="11113" indent="0">
              <a:lnSpc>
                <a:spcPct val="120000"/>
              </a:lnSpc>
              <a:buNone/>
              <a:tabLst/>
              <a:defRPr sz="1800" b="0" i="0">
                <a:latin typeface="Aptos Light" panose="020B0004020202020204" pitchFamily="34" charset="0"/>
              </a:defRPr>
            </a:lvl1pPr>
            <a:lvl2pPr marL="11113" indent="0">
              <a:buNone/>
              <a:tabLst/>
              <a:defRPr sz="1800"/>
            </a:lvl2pPr>
            <a:lvl3pPr marL="11113" indent="0">
              <a:buNone/>
              <a:tabLst/>
              <a:defRPr sz="1800"/>
            </a:lvl3pPr>
            <a:lvl4pPr marL="11113" indent="0">
              <a:buNone/>
              <a:tabLst/>
              <a:defRPr sz="1800"/>
            </a:lvl4pPr>
            <a:lvl5pPr marL="11113" indent="0">
              <a:buNone/>
              <a:tabLst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88743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-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6DE1BC43-9F20-AA7C-5B7C-8A969BADA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7" y="320040"/>
            <a:ext cx="9962853" cy="865293"/>
          </a:xfrm>
          <a:prstGeom prst="rect">
            <a:avLst/>
          </a:prstGeom>
        </p:spPr>
        <p:txBody>
          <a:bodyPr/>
          <a:lstStyle>
            <a:lvl1pPr algn="l">
              <a:defRPr sz="4800">
                <a:solidFill>
                  <a:srgbClr val="51792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2340A64-EFE1-AC6B-722D-774AE0CFB7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562" y="1097280"/>
            <a:ext cx="9962853" cy="415925"/>
          </a:xfrm>
          <a:prstGeom prst="rect">
            <a:avLst/>
          </a:prstGeom>
        </p:spPr>
        <p:txBody>
          <a:bodyPr/>
          <a:lstStyle>
            <a:lvl1pPr>
              <a:buNone/>
              <a:defRPr sz="22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>
              <a:buNone/>
              <a:defRPr sz="2200" b="0" i="0">
                <a:solidFill>
                  <a:schemeClr val="accent6"/>
                </a:solidFill>
                <a:latin typeface="Aptos" panose="020B0004020202020204" pitchFamily="34" charset="0"/>
              </a:defRPr>
            </a:lvl2pPr>
            <a:lvl3pPr>
              <a:buNone/>
              <a:defRPr sz="2200" b="0" i="0">
                <a:solidFill>
                  <a:schemeClr val="accent6"/>
                </a:solidFill>
                <a:latin typeface="Aptos" panose="020B0004020202020204" pitchFamily="34" charset="0"/>
              </a:defRPr>
            </a:lvl3pPr>
            <a:lvl4pPr>
              <a:buNone/>
              <a:defRPr sz="2200" b="0" i="0">
                <a:solidFill>
                  <a:schemeClr val="accent6"/>
                </a:solidFill>
                <a:latin typeface="Aptos" panose="020B0004020202020204" pitchFamily="34" charset="0"/>
              </a:defRPr>
            </a:lvl4pPr>
            <a:lvl5pPr>
              <a:buNone/>
              <a:defRPr sz="2200" b="0" i="0">
                <a:solidFill>
                  <a:schemeClr val="accent6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able Placeholder 11">
            <a:extLst>
              <a:ext uri="{FF2B5EF4-FFF2-40B4-BE49-F238E27FC236}">
                <a16:creationId xmlns:a16="http://schemas.microsoft.com/office/drawing/2014/main" id="{0D6870DE-2215-E540-0601-B6592175371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639762" y="1828800"/>
            <a:ext cx="10909099" cy="4114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00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-Text-Design-2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77AAD0C-4378-6FCA-683F-74E8C9EC69E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0" r="30"/>
          <a:stretch/>
        </p:blipFill>
        <p:spPr>
          <a:xfrm>
            <a:off x="0" y="1"/>
            <a:ext cx="12188952" cy="6860375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9FF14295-C2E1-C0D9-D28B-B190FD0931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01863" y="438768"/>
            <a:ext cx="947005" cy="369332"/>
          </a:xfrm>
          <a:prstGeom prst="rect">
            <a:avLst/>
          </a:prstGeom>
        </p:spPr>
      </p:pic>
      <p:sp>
        <p:nvSpPr>
          <p:cNvPr id="3" name="Title 5">
            <a:extLst>
              <a:ext uri="{FF2B5EF4-FFF2-40B4-BE49-F238E27FC236}">
                <a16:creationId xmlns:a16="http://schemas.microsoft.com/office/drawing/2014/main" id="{EFCDD5E1-EC6B-1A74-FE2F-2B02EC58D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7" y="2482214"/>
            <a:ext cx="10908791" cy="1325563"/>
          </a:xfrm>
          <a:prstGeom prst="rect">
            <a:avLst/>
          </a:prstGeom>
        </p:spPr>
        <p:txBody>
          <a:bodyPr/>
          <a:lstStyle>
            <a:lvl1pPr algn="ctr"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4361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-with Image Left-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</a:p>
        </p:txBody>
      </p:sp>
      <p:sp>
        <p:nvSpPr>
          <p:cNvPr id="3" name="Title 5">
            <a:extLst>
              <a:ext uri="{FF2B5EF4-FFF2-40B4-BE49-F238E27FC236}">
                <a16:creationId xmlns:a16="http://schemas.microsoft.com/office/drawing/2014/main" id="{EFCDD5E1-EC6B-1A74-FE2F-2B02EC58D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8" y="315682"/>
            <a:ext cx="9961786" cy="878609"/>
          </a:xfrm>
          <a:prstGeom prst="rect">
            <a:avLst/>
          </a:prstGeom>
        </p:spPr>
        <p:txBody>
          <a:bodyPr/>
          <a:lstStyle>
            <a:lvl1pPr algn="l">
              <a:defRPr sz="4800">
                <a:solidFill>
                  <a:srgbClr val="51792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387C16-001A-CA8A-4C2F-901376A890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078" y="1097280"/>
            <a:ext cx="9961786" cy="369332"/>
          </a:xfrm>
          <a:prstGeom prst="rect">
            <a:avLst/>
          </a:prstGeom>
        </p:spPr>
        <p:txBody>
          <a:bodyPr/>
          <a:lstStyle>
            <a:lvl1pPr algn="l">
              <a:buNone/>
              <a:defRPr sz="2200">
                <a:solidFill>
                  <a:schemeClr val="accent6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4474A23-5732-41B1-14B9-465CFB577D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2631" y="2015808"/>
            <a:ext cx="5456237" cy="388622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buFont typeface="Arial" panose="020B0604020202020204" pitchFamily="34" charset="0"/>
              <a:buChar char="•"/>
              <a:defRPr sz="1800" b="0" i="0">
                <a:solidFill>
                  <a:schemeClr val="accent4"/>
                </a:solidFill>
                <a:latin typeface="Aptos Light" panose="020B00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00" b="0" i="0">
                <a:solidFill>
                  <a:schemeClr val="accent4"/>
                </a:solidFill>
                <a:latin typeface="Aptos Light" panose="020B0004020202020204" pitchFamily="34" charset="0"/>
              </a:defRPr>
            </a:lvl2pPr>
            <a:lvl3pPr>
              <a:buFont typeface="Arial" panose="020B0604020202020204" pitchFamily="34" charset="0"/>
              <a:buChar char="•"/>
              <a:defRPr sz="1400" b="0" i="0">
                <a:solidFill>
                  <a:schemeClr val="accent4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chemeClr val="accent4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B858AF1-4BA9-060B-EA2B-CC503A6AB81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39763" y="1993381"/>
            <a:ext cx="5029200" cy="3908656"/>
          </a:xfrm>
          <a:custGeom>
            <a:avLst/>
            <a:gdLst>
              <a:gd name="csX0" fmla="*/ 152040 w 3525979"/>
              <a:gd name="csY0" fmla="*/ 0 h 5434932"/>
              <a:gd name="csX1" fmla="*/ 3373939 w 3525979"/>
              <a:gd name="csY1" fmla="*/ 0 h 5434932"/>
              <a:gd name="csX2" fmla="*/ 3525979 w 3525979"/>
              <a:gd name="csY2" fmla="*/ 152040 h 5434932"/>
              <a:gd name="csX3" fmla="*/ 3525979 w 3525979"/>
              <a:gd name="csY3" fmla="*/ 5282892 h 5434932"/>
              <a:gd name="csX4" fmla="*/ 3373939 w 3525979"/>
              <a:gd name="csY4" fmla="*/ 5434932 h 5434932"/>
              <a:gd name="csX5" fmla="*/ 152040 w 3525979"/>
              <a:gd name="csY5" fmla="*/ 5434932 h 5434932"/>
              <a:gd name="csX6" fmla="*/ 0 w 3525979"/>
              <a:gd name="csY6" fmla="*/ 5282892 h 5434932"/>
              <a:gd name="csX7" fmla="*/ 0 w 3525979"/>
              <a:gd name="csY7" fmla="*/ 152040 h 5434932"/>
              <a:gd name="csX8" fmla="*/ 152040 w 3525979"/>
              <a:gd name="csY8" fmla="*/ 0 h 54349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525979" h="5434932">
                <a:moveTo>
                  <a:pt x="152040" y="0"/>
                </a:moveTo>
                <a:lnTo>
                  <a:pt x="3373939" y="0"/>
                </a:lnTo>
                <a:cubicBezTo>
                  <a:pt x="3457908" y="0"/>
                  <a:pt x="3525979" y="68071"/>
                  <a:pt x="3525979" y="152040"/>
                </a:cubicBezTo>
                <a:lnTo>
                  <a:pt x="3525979" y="5282892"/>
                </a:lnTo>
                <a:cubicBezTo>
                  <a:pt x="3525979" y="5366861"/>
                  <a:pt x="3457908" y="5434932"/>
                  <a:pt x="3373939" y="5434932"/>
                </a:cubicBezTo>
                <a:lnTo>
                  <a:pt x="152040" y="5434932"/>
                </a:lnTo>
                <a:cubicBezTo>
                  <a:pt x="68071" y="5434932"/>
                  <a:pt x="0" y="5366861"/>
                  <a:pt x="0" y="5282892"/>
                </a:cubicBezTo>
                <a:lnTo>
                  <a:pt x="0" y="152040"/>
                </a:lnTo>
                <a:cubicBezTo>
                  <a:pt x="0" y="68071"/>
                  <a:pt x="68071" y="0"/>
                  <a:pt x="15204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pic>
        <p:nvPicPr>
          <p:cNvPr id="6" name="Picture 5" descr="A green and black logo&#10;&#10;AI-generated content may be incorrect.">
            <a:extLst>
              <a:ext uri="{FF2B5EF4-FFF2-40B4-BE49-F238E27FC236}">
                <a16:creationId xmlns:a16="http://schemas.microsoft.com/office/drawing/2014/main" id="{ADB01E66-9A5F-7B9A-3CFA-980331C911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2" y="438768"/>
            <a:ext cx="947005" cy="36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4887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Subhead-2-Column-Image Right-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</a:p>
        </p:txBody>
      </p:sp>
      <p:sp>
        <p:nvSpPr>
          <p:cNvPr id="3" name="Title 5">
            <a:extLst>
              <a:ext uri="{FF2B5EF4-FFF2-40B4-BE49-F238E27FC236}">
                <a16:creationId xmlns:a16="http://schemas.microsoft.com/office/drawing/2014/main" id="{EFCDD5E1-EC6B-1A74-FE2F-2B02EC58D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8" y="315682"/>
            <a:ext cx="9961786" cy="878609"/>
          </a:xfrm>
          <a:prstGeom prst="rect">
            <a:avLst/>
          </a:prstGeom>
        </p:spPr>
        <p:txBody>
          <a:bodyPr/>
          <a:lstStyle>
            <a:lvl1pPr algn="l">
              <a:defRPr sz="4800">
                <a:solidFill>
                  <a:srgbClr val="51792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387C16-001A-CA8A-4C2F-901376A890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078" y="1097280"/>
            <a:ext cx="9961786" cy="369332"/>
          </a:xfrm>
          <a:prstGeom prst="rect">
            <a:avLst/>
          </a:prstGeom>
        </p:spPr>
        <p:txBody>
          <a:bodyPr/>
          <a:lstStyle>
            <a:lvl1pPr algn="l">
              <a:buNone/>
              <a:defRPr sz="2200">
                <a:solidFill>
                  <a:schemeClr val="accent6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4474A23-5732-41B1-14B9-465CFB577D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763" y="2015809"/>
            <a:ext cx="5456237" cy="388622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buFont typeface="Arial" panose="020B0604020202020204" pitchFamily="34" charset="0"/>
              <a:buChar char="•"/>
              <a:defRPr sz="1800" b="0" i="0">
                <a:solidFill>
                  <a:schemeClr val="accent6"/>
                </a:solidFill>
                <a:latin typeface="Aptos Light" panose="020B00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00" b="0" i="0">
                <a:solidFill>
                  <a:schemeClr val="accent6"/>
                </a:solidFill>
                <a:latin typeface="Aptos Light" panose="020B0004020202020204" pitchFamily="34" charset="0"/>
              </a:defRPr>
            </a:lvl2pPr>
            <a:lvl3pPr>
              <a:buFont typeface="Arial" panose="020B0604020202020204" pitchFamily="34" charset="0"/>
              <a:buChar char="•"/>
              <a:defRPr sz="1400" b="0" i="0">
                <a:solidFill>
                  <a:schemeClr val="accent6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chemeClr val="accent6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59A00AD-9BE5-7B75-A7BD-7D77F5C4590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523735" y="1993381"/>
            <a:ext cx="5029200" cy="3908656"/>
          </a:xfrm>
          <a:custGeom>
            <a:avLst/>
            <a:gdLst>
              <a:gd name="csX0" fmla="*/ 152040 w 3525979"/>
              <a:gd name="csY0" fmla="*/ 0 h 5434932"/>
              <a:gd name="csX1" fmla="*/ 3373939 w 3525979"/>
              <a:gd name="csY1" fmla="*/ 0 h 5434932"/>
              <a:gd name="csX2" fmla="*/ 3525979 w 3525979"/>
              <a:gd name="csY2" fmla="*/ 152040 h 5434932"/>
              <a:gd name="csX3" fmla="*/ 3525979 w 3525979"/>
              <a:gd name="csY3" fmla="*/ 5282892 h 5434932"/>
              <a:gd name="csX4" fmla="*/ 3373939 w 3525979"/>
              <a:gd name="csY4" fmla="*/ 5434932 h 5434932"/>
              <a:gd name="csX5" fmla="*/ 152040 w 3525979"/>
              <a:gd name="csY5" fmla="*/ 5434932 h 5434932"/>
              <a:gd name="csX6" fmla="*/ 0 w 3525979"/>
              <a:gd name="csY6" fmla="*/ 5282892 h 5434932"/>
              <a:gd name="csX7" fmla="*/ 0 w 3525979"/>
              <a:gd name="csY7" fmla="*/ 152040 h 5434932"/>
              <a:gd name="csX8" fmla="*/ 152040 w 3525979"/>
              <a:gd name="csY8" fmla="*/ 0 h 54349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525979" h="5434932">
                <a:moveTo>
                  <a:pt x="152040" y="0"/>
                </a:moveTo>
                <a:lnTo>
                  <a:pt x="3373939" y="0"/>
                </a:lnTo>
                <a:cubicBezTo>
                  <a:pt x="3457908" y="0"/>
                  <a:pt x="3525979" y="68071"/>
                  <a:pt x="3525979" y="152040"/>
                </a:cubicBezTo>
                <a:lnTo>
                  <a:pt x="3525979" y="5282892"/>
                </a:lnTo>
                <a:cubicBezTo>
                  <a:pt x="3525979" y="5366861"/>
                  <a:pt x="3457908" y="5434932"/>
                  <a:pt x="3373939" y="5434932"/>
                </a:cubicBezTo>
                <a:lnTo>
                  <a:pt x="152040" y="5434932"/>
                </a:lnTo>
                <a:cubicBezTo>
                  <a:pt x="68071" y="5434932"/>
                  <a:pt x="0" y="5366861"/>
                  <a:pt x="0" y="5282892"/>
                </a:cubicBezTo>
                <a:lnTo>
                  <a:pt x="0" y="152040"/>
                </a:lnTo>
                <a:cubicBezTo>
                  <a:pt x="0" y="68071"/>
                  <a:pt x="68071" y="0"/>
                  <a:pt x="15204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pic>
        <p:nvPicPr>
          <p:cNvPr id="6" name="Picture 5" descr="A green and black logo&#10;&#10;AI-generated content may be incorrect.">
            <a:extLst>
              <a:ext uri="{FF2B5EF4-FFF2-40B4-BE49-F238E27FC236}">
                <a16:creationId xmlns:a16="http://schemas.microsoft.com/office/drawing/2014/main" id="{8E7A7B05-249B-457E-F15B-EA13DD7187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2" y="438768"/>
            <a:ext cx="947005" cy="36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86345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-with Subtitle-Light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99944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</a:p>
        </p:txBody>
      </p:sp>
      <p:pic>
        <p:nvPicPr>
          <p:cNvPr id="8" name="Picture 7" descr="A green and black logo&#10;&#10;AI-generated content may be incorrect.">
            <a:extLst>
              <a:ext uri="{FF2B5EF4-FFF2-40B4-BE49-F238E27FC236}">
                <a16:creationId xmlns:a16="http://schemas.microsoft.com/office/drawing/2014/main" id="{9F7406C6-C0CB-50BF-3CBC-347EAE6817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2" y="438768"/>
            <a:ext cx="947005" cy="369332"/>
          </a:xfrm>
          <a:prstGeom prst="rect">
            <a:avLst/>
          </a:prstGeom>
        </p:spPr>
      </p:pic>
      <p:sp>
        <p:nvSpPr>
          <p:cNvPr id="4" name="Title 5">
            <a:extLst>
              <a:ext uri="{FF2B5EF4-FFF2-40B4-BE49-F238E27FC236}">
                <a16:creationId xmlns:a16="http://schemas.microsoft.com/office/drawing/2014/main" id="{4B661B95-F5DA-5764-C3A5-1EFF47B23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8" y="315682"/>
            <a:ext cx="9961786" cy="878609"/>
          </a:xfrm>
          <a:prstGeom prst="rect">
            <a:avLst/>
          </a:prstGeom>
        </p:spPr>
        <p:txBody>
          <a:bodyPr/>
          <a:lstStyle>
            <a:lvl1pPr algn="l">
              <a:defRPr sz="4800">
                <a:solidFill>
                  <a:srgbClr val="51792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2CCEB3-DFC0-558F-994E-496883D0FB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078" y="1097280"/>
            <a:ext cx="9961786" cy="369332"/>
          </a:xfrm>
          <a:prstGeom prst="rect">
            <a:avLst/>
          </a:prstGeom>
        </p:spPr>
        <p:txBody>
          <a:bodyPr/>
          <a:lstStyle>
            <a:lvl1pPr algn="l">
              <a:buNone/>
              <a:defRPr sz="2200">
                <a:solidFill>
                  <a:schemeClr val="accent6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A767CCF4-DB4A-958A-A61F-2E8D5F47F5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763" y="2696900"/>
            <a:ext cx="5029200" cy="297237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buFont typeface="Arial" panose="020B0604020202020204" pitchFamily="34" charset="0"/>
              <a:buChar char="•"/>
              <a:defRPr sz="1800" b="0" i="0">
                <a:solidFill>
                  <a:schemeClr val="accent6"/>
                </a:solidFill>
                <a:latin typeface="Aptos Light" panose="020B00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00" b="0" i="0">
                <a:solidFill>
                  <a:schemeClr val="accent6"/>
                </a:solidFill>
                <a:latin typeface="Aptos Light" panose="020B0004020202020204" pitchFamily="34" charset="0"/>
              </a:defRPr>
            </a:lvl2pPr>
            <a:lvl3pPr>
              <a:buFont typeface="Arial" panose="020B0604020202020204" pitchFamily="34" charset="0"/>
              <a:buChar char="•"/>
              <a:defRPr sz="1400" b="0" i="0">
                <a:solidFill>
                  <a:schemeClr val="accent6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chemeClr val="accent6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3D9043E4-02F0-DE3F-3C60-65CAA5154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19668" y="2696900"/>
            <a:ext cx="5029200" cy="297237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buFont typeface="Arial" panose="020B0604020202020204" pitchFamily="34" charset="0"/>
              <a:buChar char="•"/>
              <a:defRPr sz="1800" b="0" i="0">
                <a:solidFill>
                  <a:schemeClr val="accent6"/>
                </a:solidFill>
                <a:latin typeface="Aptos Light" panose="020B00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00" b="0" i="0">
                <a:solidFill>
                  <a:schemeClr val="accent6"/>
                </a:solidFill>
                <a:latin typeface="Aptos Light" panose="020B0004020202020204" pitchFamily="34" charset="0"/>
              </a:defRPr>
            </a:lvl2pPr>
            <a:lvl3pPr>
              <a:buFont typeface="Arial" panose="020B0604020202020204" pitchFamily="34" charset="0"/>
              <a:buChar char="•"/>
              <a:defRPr sz="1400" b="0" i="0">
                <a:solidFill>
                  <a:schemeClr val="accent6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chemeClr val="accent6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74CF45E2-015A-7E5B-4F76-935A1F413B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9763" y="2011363"/>
            <a:ext cx="5029199" cy="558800"/>
          </a:xfrm>
          <a:prstGeom prst="rect">
            <a:avLst/>
          </a:prstGeom>
        </p:spPr>
        <p:txBody>
          <a:bodyPr/>
          <a:lstStyle>
            <a:lvl1pPr algn="ctr">
              <a:buNone/>
              <a:defRPr sz="2200">
                <a:solidFill>
                  <a:srgbClr val="51792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23454C75-7D6F-90B5-73F8-F759AB7488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519668" y="2011363"/>
            <a:ext cx="5029192" cy="558800"/>
          </a:xfrm>
          <a:prstGeom prst="rect">
            <a:avLst/>
          </a:prstGeom>
        </p:spPr>
        <p:txBody>
          <a:bodyPr/>
          <a:lstStyle>
            <a:lvl1pPr algn="ctr">
              <a:buNone/>
              <a:defRPr sz="2200">
                <a:solidFill>
                  <a:srgbClr val="51792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55BED19-322D-CFAE-2DC8-5C12C5CE87CD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2011679"/>
            <a:ext cx="0" cy="3657600"/>
          </a:xfrm>
          <a:prstGeom prst="line">
            <a:avLst/>
          </a:prstGeom>
          <a:ln w="9525">
            <a:solidFill>
              <a:schemeClr val="accent6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888460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-Text-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</a:p>
        </p:txBody>
      </p:sp>
      <p:sp>
        <p:nvSpPr>
          <p:cNvPr id="3" name="Title 5">
            <a:extLst>
              <a:ext uri="{FF2B5EF4-FFF2-40B4-BE49-F238E27FC236}">
                <a16:creationId xmlns:a16="http://schemas.microsoft.com/office/drawing/2014/main" id="{EFCDD5E1-EC6B-1A74-FE2F-2B02EC58D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8" y="315682"/>
            <a:ext cx="9961786" cy="878609"/>
          </a:xfrm>
          <a:prstGeom prst="rect">
            <a:avLst/>
          </a:prstGeom>
        </p:spPr>
        <p:txBody>
          <a:bodyPr/>
          <a:lstStyle>
            <a:lvl1pPr algn="l">
              <a:defRPr sz="4800">
                <a:solidFill>
                  <a:srgbClr val="51792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232D868-CA0E-67B3-8D6B-4E94BECFB3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763" y="2696900"/>
            <a:ext cx="5029200" cy="297237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buFont typeface="Arial" panose="020B0604020202020204" pitchFamily="34" charset="0"/>
              <a:buChar char="•"/>
              <a:defRPr sz="1800" b="0" i="0">
                <a:solidFill>
                  <a:schemeClr val="accent6"/>
                </a:solidFill>
                <a:latin typeface="Aptos Light" panose="020B00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00" b="0" i="0">
                <a:solidFill>
                  <a:schemeClr val="accent6"/>
                </a:solidFill>
                <a:latin typeface="Aptos Light" panose="020B0004020202020204" pitchFamily="34" charset="0"/>
              </a:defRPr>
            </a:lvl2pPr>
            <a:lvl3pPr>
              <a:buFont typeface="Arial" panose="020B0604020202020204" pitchFamily="34" charset="0"/>
              <a:buChar char="•"/>
              <a:defRPr sz="1400" b="0" i="0">
                <a:solidFill>
                  <a:schemeClr val="accent6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chemeClr val="accent6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4474A23-5732-41B1-14B9-465CFB577D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19668" y="2696900"/>
            <a:ext cx="5029200" cy="297237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buFont typeface="Arial" panose="020B0604020202020204" pitchFamily="34" charset="0"/>
              <a:buChar char="•"/>
              <a:defRPr sz="1800" b="0" i="0">
                <a:solidFill>
                  <a:schemeClr val="accent6"/>
                </a:solidFill>
                <a:latin typeface="Aptos Light" panose="020B00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00" b="0" i="0">
                <a:solidFill>
                  <a:schemeClr val="accent6"/>
                </a:solidFill>
                <a:latin typeface="Aptos Light" panose="020B0004020202020204" pitchFamily="34" charset="0"/>
              </a:defRPr>
            </a:lvl2pPr>
            <a:lvl3pPr>
              <a:buFont typeface="Arial" panose="020B0604020202020204" pitchFamily="34" charset="0"/>
              <a:buChar char="•"/>
              <a:defRPr sz="1400" b="0" i="0">
                <a:solidFill>
                  <a:schemeClr val="accent6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chemeClr val="accent6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FE75CF2-5625-A76C-AA50-E891C4E322D1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011680"/>
            <a:ext cx="0" cy="3657600"/>
          </a:xfrm>
          <a:prstGeom prst="line">
            <a:avLst/>
          </a:prstGeom>
          <a:ln w="9525"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9FF140F-F956-D56D-A25B-A28534679A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9763" y="2011363"/>
            <a:ext cx="5029199" cy="558800"/>
          </a:xfrm>
          <a:prstGeom prst="rect">
            <a:avLst/>
          </a:prstGeom>
        </p:spPr>
        <p:txBody>
          <a:bodyPr/>
          <a:lstStyle>
            <a:lvl1pPr algn="ctr">
              <a:buNone/>
              <a:defRPr sz="2200">
                <a:solidFill>
                  <a:srgbClr val="51792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4ED6CB65-5E5E-2710-5996-05F94C6452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19668" y="2011363"/>
            <a:ext cx="5029192" cy="558800"/>
          </a:xfrm>
          <a:prstGeom prst="rect">
            <a:avLst/>
          </a:prstGeom>
        </p:spPr>
        <p:txBody>
          <a:bodyPr/>
          <a:lstStyle>
            <a:lvl1pPr algn="ctr">
              <a:buNone/>
              <a:defRPr sz="2200">
                <a:solidFill>
                  <a:srgbClr val="51792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 descr="A green and black logo&#10;&#10;AI-generated content may be incorrect.">
            <a:extLst>
              <a:ext uri="{FF2B5EF4-FFF2-40B4-BE49-F238E27FC236}">
                <a16:creationId xmlns:a16="http://schemas.microsoft.com/office/drawing/2014/main" id="{AFCDA209-EEB8-809D-8B2C-0AC4AA3952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2" y="438768"/>
            <a:ext cx="947005" cy="36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75895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-Center Title-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</a:p>
        </p:txBody>
      </p:sp>
      <p:sp>
        <p:nvSpPr>
          <p:cNvPr id="3" name="Title 5">
            <a:extLst>
              <a:ext uri="{FF2B5EF4-FFF2-40B4-BE49-F238E27FC236}">
                <a16:creationId xmlns:a16="http://schemas.microsoft.com/office/drawing/2014/main" id="{EFCDD5E1-EC6B-1A74-FE2F-2B02EC58D4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7" y="315682"/>
            <a:ext cx="10908791" cy="1325563"/>
          </a:xfrm>
          <a:prstGeom prst="rect">
            <a:avLst/>
          </a:prstGeom>
        </p:spPr>
        <p:txBody>
          <a:bodyPr/>
          <a:lstStyle>
            <a:lvl1pPr algn="ctr">
              <a:defRPr sz="4800">
                <a:solidFill>
                  <a:srgbClr val="517927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387C16-001A-CA8A-4C2F-901376A890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9763" y="2286000"/>
            <a:ext cx="5029200" cy="586066"/>
          </a:xfrm>
          <a:prstGeom prst="rect">
            <a:avLst/>
          </a:prstGeom>
        </p:spPr>
        <p:txBody>
          <a:bodyPr/>
          <a:lstStyle>
            <a:lvl1pPr algn="ctr">
              <a:buNone/>
              <a:defRPr sz="4000" b="1" i="0" spc="300">
                <a:solidFill>
                  <a:srgbClr val="517927"/>
                </a:solidFill>
                <a:latin typeface="Aptos" panose="020B00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FA6E31E1-5361-B9FA-9909-E67095C681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19668" y="2286000"/>
            <a:ext cx="5029200" cy="586066"/>
          </a:xfrm>
          <a:prstGeom prst="rect">
            <a:avLst/>
          </a:prstGeom>
        </p:spPr>
        <p:txBody>
          <a:bodyPr/>
          <a:lstStyle>
            <a:lvl1pPr algn="ctr">
              <a:buNone/>
              <a:defRPr sz="4000" b="1" i="0" spc="300">
                <a:solidFill>
                  <a:srgbClr val="517927"/>
                </a:solidFill>
                <a:latin typeface="Aptos" panose="020B00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78F82B4-8426-FE0E-4AE5-EA1C262BD1C2}"/>
              </a:ext>
            </a:extLst>
          </p:cNvPr>
          <p:cNvCxnSpPr>
            <a:cxnSpLocks/>
          </p:cNvCxnSpPr>
          <p:nvPr userDrawn="1"/>
        </p:nvCxnSpPr>
        <p:spPr>
          <a:xfrm flipV="1">
            <a:off x="6082714" y="2286000"/>
            <a:ext cx="0" cy="3657600"/>
          </a:xfrm>
          <a:prstGeom prst="line">
            <a:avLst/>
          </a:prstGeom>
          <a:ln w="12700">
            <a:solidFill>
              <a:srgbClr val="9ABD77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19883F2-2697-5A10-4216-9D50B35589C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763" y="3146957"/>
            <a:ext cx="5029200" cy="369332"/>
          </a:xfrm>
          <a:prstGeom prst="rect">
            <a:avLst/>
          </a:prstGeom>
        </p:spPr>
        <p:txBody>
          <a:bodyPr/>
          <a:lstStyle>
            <a:lvl1pPr>
              <a:buSzPct val="80000"/>
              <a:buNone/>
              <a:defRPr sz="22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>
              <a:defRPr b="0" i="0">
                <a:solidFill>
                  <a:srgbClr val="D8F2BD"/>
                </a:solidFill>
                <a:latin typeface="Aptos Light" panose="020B0004020202020204" pitchFamily="34" charset="0"/>
              </a:defRPr>
            </a:lvl2pPr>
            <a:lvl3pPr>
              <a:defRPr b="0" i="0">
                <a:solidFill>
                  <a:srgbClr val="D8F2BD"/>
                </a:solidFill>
                <a:latin typeface="Aptos Light" panose="020B0004020202020204" pitchFamily="34" charset="0"/>
              </a:defRPr>
            </a:lvl3pPr>
            <a:lvl4pPr>
              <a:defRPr b="0" i="0">
                <a:solidFill>
                  <a:srgbClr val="D8F2BD"/>
                </a:solidFill>
                <a:latin typeface="Aptos Light" panose="020B0004020202020204" pitchFamily="34" charset="0"/>
              </a:defRPr>
            </a:lvl4pPr>
            <a:lvl5pPr>
              <a:defRPr b="0" i="0">
                <a:solidFill>
                  <a:srgbClr val="D8F2BD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C49620D-E486-FFCE-6475-EE769BDD2E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19668" y="3146957"/>
            <a:ext cx="5029200" cy="369332"/>
          </a:xfrm>
          <a:prstGeom prst="rect">
            <a:avLst/>
          </a:prstGeom>
        </p:spPr>
        <p:txBody>
          <a:bodyPr/>
          <a:lstStyle>
            <a:lvl1pPr>
              <a:buSzPct val="80000"/>
              <a:buNone/>
              <a:defRPr sz="22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EFF7F083-3FEF-3508-9B28-2A17B37805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9763" y="3700113"/>
            <a:ext cx="5029200" cy="216693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80000"/>
              <a:defRPr sz="1800" b="0" i="0">
                <a:solidFill>
                  <a:srgbClr val="739B4B"/>
                </a:solidFill>
                <a:latin typeface="Aptos Light" panose="020B0004020202020204" pitchFamily="34" charset="0"/>
              </a:defRPr>
            </a:lvl1pPr>
            <a:lvl2pPr>
              <a:defRPr b="0" i="0">
                <a:solidFill>
                  <a:srgbClr val="D8F2BD"/>
                </a:solidFill>
                <a:latin typeface="Aptos Light" panose="020B0004020202020204" pitchFamily="34" charset="0"/>
              </a:defRPr>
            </a:lvl2pPr>
            <a:lvl3pPr>
              <a:defRPr b="0" i="0">
                <a:solidFill>
                  <a:srgbClr val="D8F2BD"/>
                </a:solidFill>
                <a:latin typeface="Aptos Light" panose="020B0004020202020204" pitchFamily="34" charset="0"/>
              </a:defRPr>
            </a:lvl3pPr>
            <a:lvl4pPr>
              <a:defRPr b="0" i="0">
                <a:solidFill>
                  <a:srgbClr val="D8F2BD"/>
                </a:solidFill>
                <a:latin typeface="Aptos Light" panose="020B0004020202020204" pitchFamily="34" charset="0"/>
              </a:defRPr>
            </a:lvl4pPr>
            <a:lvl5pPr>
              <a:defRPr b="0" i="0">
                <a:solidFill>
                  <a:srgbClr val="D8F2BD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10A71B67-0775-30D3-8121-99360A34E6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519668" y="3700113"/>
            <a:ext cx="5029200" cy="216693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80000"/>
              <a:defRPr sz="1800" b="0" i="0">
                <a:solidFill>
                  <a:srgbClr val="739B4B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A green and black logo&#10;&#10;AI-generated content may be incorrect.">
            <a:extLst>
              <a:ext uri="{FF2B5EF4-FFF2-40B4-BE49-F238E27FC236}">
                <a16:creationId xmlns:a16="http://schemas.microsoft.com/office/drawing/2014/main" id="{2552459B-27A5-2F59-5614-0957319941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2" y="438768"/>
            <a:ext cx="947005" cy="36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56715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-Text-with-Line-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</a:p>
        </p:txBody>
      </p:sp>
      <p:sp>
        <p:nvSpPr>
          <p:cNvPr id="3" name="Title 5">
            <a:extLst>
              <a:ext uri="{FF2B5EF4-FFF2-40B4-BE49-F238E27FC236}">
                <a16:creationId xmlns:a16="http://schemas.microsoft.com/office/drawing/2014/main" id="{EFCDD5E1-EC6B-1A74-FE2F-2B02EC58D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8" y="315682"/>
            <a:ext cx="9961786" cy="878609"/>
          </a:xfrm>
          <a:prstGeom prst="rect">
            <a:avLst/>
          </a:prstGeom>
        </p:spPr>
        <p:txBody>
          <a:bodyPr/>
          <a:lstStyle>
            <a:lvl1pPr algn="l">
              <a:defRPr sz="4800">
                <a:solidFill>
                  <a:srgbClr val="51792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387C16-001A-CA8A-4C2F-901376A890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078" y="1097280"/>
            <a:ext cx="9961786" cy="369332"/>
          </a:xfrm>
          <a:prstGeom prst="rect">
            <a:avLst/>
          </a:prstGeom>
        </p:spPr>
        <p:txBody>
          <a:bodyPr/>
          <a:lstStyle>
            <a:lvl1pPr algn="l">
              <a:buNone/>
              <a:defRPr sz="2200">
                <a:solidFill>
                  <a:schemeClr val="accent6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232D868-CA0E-67B3-8D6B-4E94BECFB3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763" y="2808514"/>
            <a:ext cx="3429000" cy="291864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lnSpc>
                <a:spcPct val="12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accent6"/>
                </a:solidFill>
                <a:latin typeface="Aptos Light" panose="020B0004020202020204" pitchFamily="34" charset="0"/>
              </a:defRPr>
            </a:lvl1pPr>
            <a:lvl2pPr>
              <a:lnSpc>
                <a:spcPct val="120000"/>
              </a:lnSpc>
              <a:buFont typeface="Arial" panose="020B0604020202020204" pitchFamily="34" charset="0"/>
              <a:buChar char="•"/>
              <a:defRPr sz="1400" b="0" i="0">
                <a:solidFill>
                  <a:schemeClr val="accent6"/>
                </a:solidFill>
                <a:latin typeface="Aptos Light" panose="020B0004020202020204" pitchFamily="34" charset="0"/>
              </a:defRPr>
            </a:lvl2pPr>
            <a:lvl3pPr>
              <a:lnSpc>
                <a:spcPct val="120000"/>
              </a:lnSpc>
              <a:buFont typeface="Arial" panose="020B0604020202020204" pitchFamily="34" charset="0"/>
              <a:buChar char="•"/>
              <a:defRPr sz="1200" b="0" i="0">
                <a:solidFill>
                  <a:schemeClr val="accent6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0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4474A23-5732-41B1-14B9-465CFB577D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19860" y="2808514"/>
            <a:ext cx="3429000" cy="291864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lnSpc>
                <a:spcPct val="120000"/>
              </a:lnSpc>
              <a:buFont typeface="Arial" panose="020B0604020202020204" pitchFamily="34" charset="0"/>
              <a:buChar char="•"/>
              <a:defRPr sz="1800" b="0" i="0">
                <a:solidFill>
                  <a:schemeClr val="accent6"/>
                </a:solidFill>
                <a:latin typeface="Aptos Light" panose="020B0004020202020204" pitchFamily="34" charset="0"/>
              </a:defRPr>
            </a:lvl1pPr>
            <a:lvl2pPr>
              <a:lnSpc>
                <a:spcPct val="12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accent6"/>
                </a:solidFill>
                <a:latin typeface="Aptos Light" panose="020B0004020202020204" pitchFamily="34" charset="0"/>
              </a:defRPr>
            </a:lvl2pPr>
            <a:lvl3pPr>
              <a:lnSpc>
                <a:spcPct val="120000"/>
              </a:lnSpc>
              <a:buFont typeface="Arial" panose="020B0604020202020204" pitchFamily="34" charset="0"/>
              <a:buChar char="•"/>
              <a:defRPr sz="1400" b="0" i="0">
                <a:solidFill>
                  <a:schemeClr val="accent6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FE75CF2-5625-A76C-AA50-E891C4E322D1}"/>
              </a:ext>
            </a:extLst>
          </p:cNvPr>
          <p:cNvCxnSpPr>
            <a:cxnSpLocks/>
          </p:cNvCxnSpPr>
          <p:nvPr userDrawn="1"/>
        </p:nvCxnSpPr>
        <p:spPr>
          <a:xfrm>
            <a:off x="7955280" y="2011680"/>
            <a:ext cx="0" cy="3657600"/>
          </a:xfrm>
          <a:prstGeom prst="line">
            <a:avLst/>
          </a:prstGeom>
          <a:ln w="9525"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9FF140F-F956-D56D-A25B-A28534679A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9764" y="2011363"/>
            <a:ext cx="3429000" cy="558800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51792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4ED6CB65-5E5E-2710-5996-05F94C6452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98581" y="2011363"/>
            <a:ext cx="3408804" cy="558800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51792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A74012CD-CA1C-BC09-17CC-A9C7EE171D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78386" y="2808514"/>
            <a:ext cx="3429000" cy="291864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lnSpc>
                <a:spcPct val="120000"/>
              </a:lnSpc>
              <a:buFont typeface="Arial" panose="020B0604020202020204" pitchFamily="34" charset="0"/>
              <a:buChar char="•"/>
              <a:defRPr sz="1800" b="0" i="0">
                <a:solidFill>
                  <a:schemeClr val="accent6"/>
                </a:solidFill>
                <a:latin typeface="Aptos Light" panose="020B0004020202020204" pitchFamily="34" charset="0"/>
              </a:defRPr>
            </a:lvl1pPr>
            <a:lvl2pPr>
              <a:lnSpc>
                <a:spcPct val="12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accent6"/>
                </a:solidFill>
                <a:latin typeface="Aptos Light" panose="020B0004020202020204" pitchFamily="34" charset="0"/>
              </a:defRPr>
            </a:lvl2pPr>
            <a:lvl3pPr>
              <a:lnSpc>
                <a:spcPct val="120000"/>
              </a:lnSpc>
              <a:buFont typeface="Arial" panose="020B0604020202020204" pitchFamily="34" charset="0"/>
              <a:buChar char="•"/>
              <a:defRPr sz="1400" b="0" i="0">
                <a:solidFill>
                  <a:schemeClr val="accent6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6C1672E-5E03-0E41-92D8-4E2D55F0AD1F}"/>
              </a:ext>
            </a:extLst>
          </p:cNvPr>
          <p:cNvCxnSpPr>
            <a:cxnSpLocks/>
          </p:cNvCxnSpPr>
          <p:nvPr userDrawn="1"/>
        </p:nvCxnSpPr>
        <p:spPr>
          <a:xfrm>
            <a:off x="4233672" y="2011680"/>
            <a:ext cx="0" cy="3657600"/>
          </a:xfrm>
          <a:prstGeom prst="line">
            <a:avLst/>
          </a:prstGeom>
          <a:ln w="9525"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FA74F7C2-5D8A-9F85-65D5-0158B9BC679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19860" y="2011363"/>
            <a:ext cx="3429000" cy="558800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51792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4" name="Picture 13" descr="A green and black logo&#10;&#10;AI-generated content may be incorrect.">
            <a:extLst>
              <a:ext uri="{FF2B5EF4-FFF2-40B4-BE49-F238E27FC236}">
                <a16:creationId xmlns:a16="http://schemas.microsoft.com/office/drawing/2014/main" id="{EAD5613A-343E-AEC9-F561-C4FAE53EBE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2" y="438768"/>
            <a:ext cx="947005" cy="36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65978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-Text-No-line-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</a:p>
        </p:txBody>
      </p:sp>
      <p:sp>
        <p:nvSpPr>
          <p:cNvPr id="3" name="Title 5">
            <a:extLst>
              <a:ext uri="{FF2B5EF4-FFF2-40B4-BE49-F238E27FC236}">
                <a16:creationId xmlns:a16="http://schemas.microsoft.com/office/drawing/2014/main" id="{EFCDD5E1-EC6B-1A74-FE2F-2B02EC58D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8" y="315682"/>
            <a:ext cx="9961786" cy="878609"/>
          </a:xfrm>
          <a:prstGeom prst="rect">
            <a:avLst/>
          </a:prstGeom>
        </p:spPr>
        <p:txBody>
          <a:bodyPr/>
          <a:lstStyle>
            <a:lvl1pPr algn="l">
              <a:defRPr sz="4800">
                <a:solidFill>
                  <a:srgbClr val="51792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387C16-001A-CA8A-4C2F-901376A890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078" y="1097280"/>
            <a:ext cx="9961786" cy="369332"/>
          </a:xfrm>
          <a:prstGeom prst="rect">
            <a:avLst/>
          </a:prstGeom>
        </p:spPr>
        <p:txBody>
          <a:bodyPr/>
          <a:lstStyle>
            <a:lvl1pPr algn="l">
              <a:buNone/>
              <a:defRPr sz="2200">
                <a:solidFill>
                  <a:schemeClr val="accent6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232D868-CA0E-67B3-8D6B-4E94BECFB3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763" y="2808514"/>
            <a:ext cx="3429000" cy="291864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lnSpc>
                <a:spcPct val="12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accent6"/>
                </a:solidFill>
                <a:latin typeface="Aptos Light" panose="020B0004020202020204" pitchFamily="34" charset="0"/>
              </a:defRPr>
            </a:lvl1pPr>
            <a:lvl2pPr>
              <a:lnSpc>
                <a:spcPct val="120000"/>
              </a:lnSpc>
              <a:buFont typeface="Arial" panose="020B0604020202020204" pitchFamily="34" charset="0"/>
              <a:buChar char="•"/>
              <a:defRPr sz="1400" b="0" i="0">
                <a:solidFill>
                  <a:schemeClr val="accent6"/>
                </a:solidFill>
                <a:latin typeface="Aptos Light" panose="020B0004020202020204" pitchFamily="34" charset="0"/>
              </a:defRPr>
            </a:lvl2pPr>
            <a:lvl3pPr>
              <a:lnSpc>
                <a:spcPct val="120000"/>
              </a:lnSpc>
              <a:buFont typeface="Arial" panose="020B0604020202020204" pitchFamily="34" charset="0"/>
              <a:buChar char="•"/>
              <a:defRPr sz="1200" b="0" i="0">
                <a:solidFill>
                  <a:schemeClr val="accent6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0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4474A23-5732-41B1-14B9-465CFB577D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19860" y="2808514"/>
            <a:ext cx="3429000" cy="291864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lnSpc>
                <a:spcPct val="120000"/>
              </a:lnSpc>
              <a:buFont typeface="Arial" panose="020B0604020202020204" pitchFamily="34" charset="0"/>
              <a:buChar char="•"/>
              <a:defRPr sz="1800" b="0" i="0">
                <a:solidFill>
                  <a:schemeClr val="accent6"/>
                </a:solidFill>
                <a:latin typeface="Aptos Light" panose="020B0004020202020204" pitchFamily="34" charset="0"/>
              </a:defRPr>
            </a:lvl1pPr>
            <a:lvl2pPr>
              <a:lnSpc>
                <a:spcPct val="12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accent6"/>
                </a:solidFill>
                <a:latin typeface="Aptos Light" panose="020B0004020202020204" pitchFamily="34" charset="0"/>
              </a:defRPr>
            </a:lvl2pPr>
            <a:lvl3pPr>
              <a:lnSpc>
                <a:spcPct val="120000"/>
              </a:lnSpc>
              <a:buFont typeface="Arial" panose="020B0604020202020204" pitchFamily="34" charset="0"/>
              <a:buChar char="•"/>
              <a:defRPr sz="1400" b="0" i="0">
                <a:solidFill>
                  <a:schemeClr val="accent6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9FF140F-F956-D56D-A25B-A28534679A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9764" y="2011363"/>
            <a:ext cx="3429000" cy="558800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51792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4ED6CB65-5E5E-2710-5996-05F94C6452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98581" y="2011363"/>
            <a:ext cx="3408804" cy="558800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51792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A74012CD-CA1C-BC09-17CC-A9C7EE171D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78386" y="2808514"/>
            <a:ext cx="3429000" cy="291864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lnSpc>
                <a:spcPct val="120000"/>
              </a:lnSpc>
              <a:buFont typeface="Arial" panose="020B0604020202020204" pitchFamily="34" charset="0"/>
              <a:buChar char="•"/>
              <a:defRPr sz="1800" b="0" i="0">
                <a:solidFill>
                  <a:schemeClr val="accent6"/>
                </a:solidFill>
                <a:latin typeface="Aptos Light" panose="020B0004020202020204" pitchFamily="34" charset="0"/>
              </a:defRPr>
            </a:lvl1pPr>
            <a:lvl2pPr>
              <a:lnSpc>
                <a:spcPct val="12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accent6"/>
                </a:solidFill>
                <a:latin typeface="Aptos Light" panose="020B0004020202020204" pitchFamily="34" charset="0"/>
              </a:defRPr>
            </a:lvl2pPr>
            <a:lvl3pPr>
              <a:lnSpc>
                <a:spcPct val="120000"/>
              </a:lnSpc>
              <a:buFont typeface="Arial" panose="020B0604020202020204" pitchFamily="34" charset="0"/>
              <a:buChar char="•"/>
              <a:defRPr sz="1400" b="0" i="0">
                <a:solidFill>
                  <a:schemeClr val="accent6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FA74F7C2-5D8A-9F85-65D5-0158B9BC679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19860" y="2011363"/>
            <a:ext cx="3429000" cy="558800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51792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A green and black logo&#10;&#10;AI-generated content may be incorrect.">
            <a:extLst>
              <a:ext uri="{FF2B5EF4-FFF2-40B4-BE49-F238E27FC236}">
                <a16:creationId xmlns:a16="http://schemas.microsoft.com/office/drawing/2014/main" id="{FBFF9F2C-8E8E-24EE-E8E9-9E4AF6D05D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2" y="438768"/>
            <a:ext cx="947005" cy="36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93199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-Text-Image-Light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99944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</a:p>
        </p:txBody>
      </p:sp>
      <p:pic>
        <p:nvPicPr>
          <p:cNvPr id="8" name="Picture 7" descr="A green and black logo&#10;&#10;AI-generated content may be incorrect.">
            <a:extLst>
              <a:ext uri="{FF2B5EF4-FFF2-40B4-BE49-F238E27FC236}">
                <a16:creationId xmlns:a16="http://schemas.microsoft.com/office/drawing/2014/main" id="{9F7406C6-C0CB-50BF-3CBC-347EAE6817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2" y="438768"/>
            <a:ext cx="947005" cy="369332"/>
          </a:xfrm>
          <a:prstGeom prst="rect">
            <a:avLst/>
          </a:prstGeom>
        </p:spPr>
      </p:pic>
      <p:sp>
        <p:nvSpPr>
          <p:cNvPr id="4" name="Title 5">
            <a:extLst>
              <a:ext uri="{FF2B5EF4-FFF2-40B4-BE49-F238E27FC236}">
                <a16:creationId xmlns:a16="http://schemas.microsoft.com/office/drawing/2014/main" id="{4B661B95-F5DA-5764-C3A5-1EFF47B23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8" y="315682"/>
            <a:ext cx="9961786" cy="878609"/>
          </a:xfrm>
          <a:prstGeom prst="rect">
            <a:avLst/>
          </a:prstGeom>
        </p:spPr>
        <p:txBody>
          <a:bodyPr/>
          <a:lstStyle>
            <a:lvl1pPr algn="l">
              <a:defRPr sz="4800">
                <a:solidFill>
                  <a:srgbClr val="51792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2CCEB3-DFC0-558F-994E-496883D0FB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078" y="1097280"/>
            <a:ext cx="9961786" cy="369332"/>
          </a:xfrm>
          <a:prstGeom prst="rect">
            <a:avLst/>
          </a:prstGeom>
        </p:spPr>
        <p:txBody>
          <a:bodyPr/>
          <a:lstStyle>
            <a:lvl1pPr algn="l">
              <a:buNone/>
              <a:defRPr sz="2200">
                <a:solidFill>
                  <a:schemeClr val="accent6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55BED19-322D-CFAE-2DC8-5C12C5CE87CD}"/>
              </a:ext>
            </a:extLst>
          </p:cNvPr>
          <p:cNvCxnSpPr>
            <a:cxnSpLocks/>
          </p:cNvCxnSpPr>
          <p:nvPr userDrawn="1"/>
        </p:nvCxnSpPr>
        <p:spPr>
          <a:xfrm flipV="1">
            <a:off x="4219074" y="2011679"/>
            <a:ext cx="0" cy="3657600"/>
          </a:xfrm>
          <a:prstGeom prst="line">
            <a:avLst/>
          </a:prstGeom>
          <a:ln w="9525">
            <a:solidFill>
              <a:schemeClr val="accent6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EEBEDDB0-A6BD-D829-9352-9C70543B2C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763" y="3865946"/>
            <a:ext cx="3429000" cy="186120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lnSpc>
                <a:spcPct val="120000"/>
              </a:lnSpc>
              <a:buFont typeface="Arial" panose="020B0604020202020204" pitchFamily="34" charset="0"/>
              <a:buChar char="•"/>
              <a:defRPr sz="1800" b="0" i="0">
                <a:solidFill>
                  <a:schemeClr val="accent6"/>
                </a:solidFill>
                <a:latin typeface="Aptos Light" panose="020B0004020202020204" pitchFamily="34" charset="0"/>
              </a:defRPr>
            </a:lvl1pPr>
            <a:lvl2pPr>
              <a:lnSpc>
                <a:spcPct val="12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accent6"/>
                </a:solidFill>
                <a:latin typeface="Aptos Light" panose="020B0004020202020204" pitchFamily="34" charset="0"/>
              </a:defRPr>
            </a:lvl2pPr>
            <a:lvl3pPr>
              <a:lnSpc>
                <a:spcPct val="120000"/>
              </a:lnSpc>
              <a:buFont typeface="Arial" panose="020B0604020202020204" pitchFamily="34" charset="0"/>
              <a:buChar char="•"/>
              <a:defRPr sz="1400" b="0" i="0">
                <a:solidFill>
                  <a:schemeClr val="accent6"/>
                </a:solidFill>
                <a:latin typeface="Aptos Light" panose="020B0004020202020204" pitchFamily="34" charset="0"/>
              </a:defRPr>
            </a:lvl3pPr>
            <a:lvl4pPr>
              <a:lnSpc>
                <a:spcPct val="120000"/>
              </a:lnSpc>
              <a:buFont typeface="Arial" panose="020B0604020202020204" pitchFamily="34" charset="0"/>
              <a:buChar char="•"/>
              <a:defRPr sz="1200" b="0" i="0">
                <a:solidFill>
                  <a:schemeClr val="accent6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AD8500F7-5ACF-AE98-EA36-1F020B9218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19860" y="3865946"/>
            <a:ext cx="3429000" cy="186120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lnSpc>
                <a:spcPct val="120000"/>
              </a:lnSpc>
              <a:buFont typeface="Arial" panose="020B0604020202020204" pitchFamily="34" charset="0"/>
              <a:buChar char="•"/>
              <a:defRPr sz="1800" b="0" i="0">
                <a:solidFill>
                  <a:schemeClr val="accent6"/>
                </a:solidFill>
                <a:latin typeface="Aptos Light" panose="020B0004020202020204" pitchFamily="34" charset="0"/>
              </a:defRPr>
            </a:lvl1pPr>
            <a:lvl2pPr>
              <a:lnSpc>
                <a:spcPct val="12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accent6"/>
                </a:solidFill>
                <a:latin typeface="Aptos Light" panose="020B0004020202020204" pitchFamily="34" charset="0"/>
              </a:defRPr>
            </a:lvl2pPr>
            <a:lvl3pPr>
              <a:lnSpc>
                <a:spcPct val="120000"/>
              </a:lnSpc>
              <a:buFont typeface="Arial" panose="020B0604020202020204" pitchFamily="34" charset="0"/>
              <a:buChar char="•"/>
              <a:defRPr sz="1400" b="0" i="0">
                <a:solidFill>
                  <a:schemeClr val="accent6"/>
                </a:solidFill>
                <a:latin typeface="Aptos Light" panose="020B0004020202020204" pitchFamily="34" charset="0"/>
              </a:defRPr>
            </a:lvl3pPr>
            <a:lvl4pPr>
              <a:lnSpc>
                <a:spcPct val="120000"/>
              </a:lnSpc>
              <a:buFont typeface="Arial" panose="020B0604020202020204" pitchFamily="34" charset="0"/>
              <a:buChar char="•"/>
              <a:defRPr sz="1200" b="0" i="0">
                <a:solidFill>
                  <a:schemeClr val="accent6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41376189-429E-40CC-9C07-58AD360339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9764" y="2011363"/>
            <a:ext cx="3429000" cy="558800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51792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C2776F9C-22E1-55E3-4BCC-4F3E272312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98581" y="2011363"/>
            <a:ext cx="3408804" cy="558800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51792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34923985-A451-965F-BF82-73B1838BE2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78386" y="3865946"/>
            <a:ext cx="3429000" cy="186120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lnSpc>
                <a:spcPct val="120000"/>
              </a:lnSpc>
              <a:buFont typeface="Arial" panose="020B0604020202020204" pitchFamily="34" charset="0"/>
              <a:buChar char="•"/>
              <a:defRPr sz="1800" b="0" i="0">
                <a:solidFill>
                  <a:schemeClr val="accent6"/>
                </a:solidFill>
                <a:latin typeface="Aptos Light" panose="020B0004020202020204" pitchFamily="34" charset="0"/>
              </a:defRPr>
            </a:lvl1pPr>
            <a:lvl2pPr>
              <a:lnSpc>
                <a:spcPct val="12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accent6"/>
                </a:solidFill>
                <a:latin typeface="Aptos Light" panose="020B0004020202020204" pitchFamily="34" charset="0"/>
              </a:defRPr>
            </a:lvl2pPr>
            <a:lvl3pPr>
              <a:lnSpc>
                <a:spcPct val="120000"/>
              </a:lnSpc>
              <a:buFont typeface="Arial" panose="020B0604020202020204" pitchFamily="34" charset="0"/>
              <a:buChar char="•"/>
              <a:defRPr sz="1400" b="0" i="0">
                <a:solidFill>
                  <a:schemeClr val="accent6"/>
                </a:solidFill>
                <a:latin typeface="Aptos Light" panose="020B0004020202020204" pitchFamily="34" charset="0"/>
              </a:defRPr>
            </a:lvl3pPr>
            <a:lvl4pPr>
              <a:lnSpc>
                <a:spcPct val="120000"/>
              </a:lnSpc>
              <a:buFont typeface="Arial" panose="020B0604020202020204" pitchFamily="34" charset="0"/>
              <a:buChar char="•"/>
              <a:defRPr sz="1200" b="0" i="0">
                <a:solidFill>
                  <a:schemeClr val="accent6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DEEBA436-3135-6216-9678-51F098F0576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19860" y="2011363"/>
            <a:ext cx="3429000" cy="558800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51792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24209683-BB5A-471A-3675-A145CF5A496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39763" y="2731888"/>
            <a:ext cx="3429000" cy="914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7E73BCC9-832B-1046-0F41-DDBE8DBD3BE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378386" y="2731888"/>
            <a:ext cx="3429000" cy="914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D23FCDE3-2D1E-CDB0-3699-A70D83E346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17009" y="2731888"/>
            <a:ext cx="3429000" cy="914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59BFECF-55B8-40D4-BB7A-E90FED30C083}"/>
              </a:ext>
            </a:extLst>
          </p:cNvPr>
          <p:cNvCxnSpPr>
            <a:cxnSpLocks/>
          </p:cNvCxnSpPr>
          <p:nvPr userDrawn="1"/>
        </p:nvCxnSpPr>
        <p:spPr>
          <a:xfrm flipV="1">
            <a:off x="7956884" y="2011679"/>
            <a:ext cx="0" cy="3657600"/>
          </a:xfrm>
          <a:prstGeom prst="line">
            <a:avLst/>
          </a:prstGeom>
          <a:ln w="9525">
            <a:solidFill>
              <a:schemeClr val="accent6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932712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-Text-Data-Images-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icture Placeholder 75">
            <a:extLst>
              <a:ext uri="{FF2B5EF4-FFF2-40B4-BE49-F238E27FC236}">
                <a16:creationId xmlns:a16="http://schemas.microsoft.com/office/drawing/2014/main" id="{B6D0C61F-5BD7-B6F6-ED51-F72577F0ECE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72156" y="3498850"/>
            <a:ext cx="3450844" cy="11704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4" name="Picture Placeholder 75">
            <a:extLst>
              <a:ext uri="{FF2B5EF4-FFF2-40B4-BE49-F238E27FC236}">
                <a16:creationId xmlns:a16="http://schemas.microsoft.com/office/drawing/2014/main" id="{A4644905-D9D0-E86D-E86B-44BC6AD0676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107904" y="3498850"/>
            <a:ext cx="3436509" cy="11704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2" name="Picture Placeholder 75">
            <a:extLst>
              <a:ext uri="{FF2B5EF4-FFF2-40B4-BE49-F238E27FC236}">
                <a16:creationId xmlns:a16="http://schemas.microsoft.com/office/drawing/2014/main" id="{E4515798-8A99-5B62-8178-7DC23A98664F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431908" y="3498850"/>
            <a:ext cx="3458966" cy="11704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49E79B6-6335-A4B7-1C72-48010DBF24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53686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B74FC37C-1F0A-D9C6-35A1-64E8202FEC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7" y="784162"/>
            <a:ext cx="10908791" cy="1325563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517927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6735C1E-3C9A-18D3-4748-EA6157A7B2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0077" y="477375"/>
            <a:ext cx="10908986" cy="369332"/>
          </a:xfrm>
          <a:prstGeom prst="rect">
            <a:avLst/>
          </a:prstGeom>
        </p:spPr>
        <p:txBody>
          <a:bodyPr/>
          <a:lstStyle>
            <a:lvl1pPr>
              <a:buNone/>
              <a:defRPr sz="1400" b="1" i="0" spc="300">
                <a:solidFill>
                  <a:schemeClr val="accent6"/>
                </a:solidFill>
                <a:latin typeface="Aptos SemiBold" panose="020B00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5255D52C-A3B2-E9BA-A72C-4B0DCAA1B890}"/>
              </a:ext>
            </a:extLst>
          </p:cNvPr>
          <p:cNvSpPr/>
          <p:nvPr/>
        </p:nvSpPr>
        <p:spPr>
          <a:xfrm>
            <a:off x="768096" y="3087625"/>
            <a:ext cx="3450843" cy="410781"/>
          </a:xfrm>
          <a:custGeom>
            <a:avLst/>
            <a:gdLst>
              <a:gd name="csX0" fmla="*/ 58456 w 3450843"/>
              <a:gd name="csY0" fmla="*/ 0 h 410781"/>
              <a:gd name="csX1" fmla="*/ 3392387 w 3450843"/>
              <a:gd name="csY1" fmla="*/ 0 h 410781"/>
              <a:gd name="csX2" fmla="*/ 3450843 w 3450843"/>
              <a:gd name="csY2" fmla="*/ 58456 h 410781"/>
              <a:gd name="csX3" fmla="*/ 3450843 w 3450843"/>
              <a:gd name="csY3" fmla="*/ 410781 h 410781"/>
              <a:gd name="csX4" fmla="*/ 0 w 3450843"/>
              <a:gd name="csY4" fmla="*/ 410781 h 410781"/>
              <a:gd name="csX5" fmla="*/ 0 w 3450843"/>
              <a:gd name="csY5" fmla="*/ 58456 h 410781"/>
              <a:gd name="csX6" fmla="*/ 58456 w 3450843"/>
              <a:gd name="csY6" fmla="*/ 0 h 4107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450843" h="410781">
                <a:moveTo>
                  <a:pt x="58456" y="0"/>
                </a:moveTo>
                <a:lnTo>
                  <a:pt x="3392387" y="0"/>
                </a:lnTo>
                <a:cubicBezTo>
                  <a:pt x="3424671" y="0"/>
                  <a:pt x="3450843" y="26172"/>
                  <a:pt x="3450843" y="58456"/>
                </a:cubicBezTo>
                <a:lnTo>
                  <a:pt x="3450843" y="410781"/>
                </a:lnTo>
                <a:lnTo>
                  <a:pt x="0" y="410781"/>
                </a:lnTo>
                <a:lnTo>
                  <a:pt x="0" y="58456"/>
                </a:lnTo>
                <a:cubicBezTo>
                  <a:pt x="0" y="26172"/>
                  <a:pt x="26172" y="0"/>
                  <a:pt x="5845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0" name="Freeform 79">
            <a:extLst>
              <a:ext uri="{FF2B5EF4-FFF2-40B4-BE49-F238E27FC236}">
                <a16:creationId xmlns:a16="http://schemas.microsoft.com/office/drawing/2014/main" id="{5F0CB4D2-66CB-C484-3DC7-D439025FEFB7}"/>
              </a:ext>
            </a:extLst>
          </p:cNvPr>
          <p:cNvSpPr/>
          <p:nvPr userDrawn="1"/>
        </p:nvSpPr>
        <p:spPr>
          <a:xfrm>
            <a:off x="8093570" y="3087625"/>
            <a:ext cx="3450843" cy="410781"/>
          </a:xfrm>
          <a:custGeom>
            <a:avLst/>
            <a:gdLst>
              <a:gd name="csX0" fmla="*/ 58456 w 3450843"/>
              <a:gd name="csY0" fmla="*/ 0 h 410781"/>
              <a:gd name="csX1" fmla="*/ 3392387 w 3450843"/>
              <a:gd name="csY1" fmla="*/ 0 h 410781"/>
              <a:gd name="csX2" fmla="*/ 3450843 w 3450843"/>
              <a:gd name="csY2" fmla="*/ 58456 h 410781"/>
              <a:gd name="csX3" fmla="*/ 3450843 w 3450843"/>
              <a:gd name="csY3" fmla="*/ 410781 h 410781"/>
              <a:gd name="csX4" fmla="*/ 0 w 3450843"/>
              <a:gd name="csY4" fmla="*/ 410781 h 410781"/>
              <a:gd name="csX5" fmla="*/ 0 w 3450843"/>
              <a:gd name="csY5" fmla="*/ 58456 h 410781"/>
              <a:gd name="csX6" fmla="*/ 58456 w 3450843"/>
              <a:gd name="csY6" fmla="*/ 0 h 4107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450843" h="410781">
                <a:moveTo>
                  <a:pt x="58456" y="0"/>
                </a:moveTo>
                <a:lnTo>
                  <a:pt x="3392387" y="0"/>
                </a:lnTo>
                <a:cubicBezTo>
                  <a:pt x="3424671" y="0"/>
                  <a:pt x="3450843" y="26172"/>
                  <a:pt x="3450843" y="58456"/>
                </a:cubicBezTo>
                <a:lnTo>
                  <a:pt x="3450843" y="410781"/>
                </a:lnTo>
                <a:lnTo>
                  <a:pt x="0" y="410781"/>
                </a:lnTo>
                <a:lnTo>
                  <a:pt x="0" y="58456"/>
                </a:lnTo>
                <a:cubicBezTo>
                  <a:pt x="0" y="26172"/>
                  <a:pt x="26172" y="0"/>
                  <a:pt x="5845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8" name="Freeform 87">
            <a:extLst>
              <a:ext uri="{FF2B5EF4-FFF2-40B4-BE49-F238E27FC236}">
                <a16:creationId xmlns:a16="http://schemas.microsoft.com/office/drawing/2014/main" id="{049A28CA-A551-A32B-98AD-0A7B536B0AE4}"/>
              </a:ext>
            </a:extLst>
          </p:cNvPr>
          <p:cNvSpPr/>
          <p:nvPr userDrawn="1"/>
        </p:nvSpPr>
        <p:spPr>
          <a:xfrm>
            <a:off x="4435970" y="3087625"/>
            <a:ext cx="3450843" cy="410781"/>
          </a:xfrm>
          <a:custGeom>
            <a:avLst/>
            <a:gdLst>
              <a:gd name="csX0" fmla="*/ 58456 w 3450843"/>
              <a:gd name="csY0" fmla="*/ 0 h 410781"/>
              <a:gd name="csX1" fmla="*/ 3392387 w 3450843"/>
              <a:gd name="csY1" fmla="*/ 0 h 410781"/>
              <a:gd name="csX2" fmla="*/ 3450843 w 3450843"/>
              <a:gd name="csY2" fmla="*/ 58456 h 410781"/>
              <a:gd name="csX3" fmla="*/ 3450843 w 3450843"/>
              <a:gd name="csY3" fmla="*/ 410781 h 410781"/>
              <a:gd name="csX4" fmla="*/ 0 w 3450843"/>
              <a:gd name="csY4" fmla="*/ 410781 h 410781"/>
              <a:gd name="csX5" fmla="*/ 0 w 3450843"/>
              <a:gd name="csY5" fmla="*/ 58456 h 410781"/>
              <a:gd name="csX6" fmla="*/ 58456 w 3450843"/>
              <a:gd name="csY6" fmla="*/ 0 h 4107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450843" h="410781">
                <a:moveTo>
                  <a:pt x="58456" y="0"/>
                </a:moveTo>
                <a:lnTo>
                  <a:pt x="3392387" y="0"/>
                </a:lnTo>
                <a:cubicBezTo>
                  <a:pt x="3424671" y="0"/>
                  <a:pt x="3450843" y="26172"/>
                  <a:pt x="3450843" y="58456"/>
                </a:cubicBezTo>
                <a:lnTo>
                  <a:pt x="3450843" y="410781"/>
                </a:lnTo>
                <a:lnTo>
                  <a:pt x="0" y="410781"/>
                </a:lnTo>
                <a:lnTo>
                  <a:pt x="0" y="58456"/>
                </a:lnTo>
                <a:cubicBezTo>
                  <a:pt x="0" y="26172"/>
                  <a:pt x="26172" y="0"/>
                  <a:pt x="5845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4" name="Text Placeholder 72">
            <a:extLst>
              <a:ext uri="{FF2B5EF4-FFF2-40B4-BE49-F238E27FC236}">
                <a16:creationId xmlns:a16="http://schemas.microsoft.com/office/drawing/2014/main" id="{99BA155D-8504-6DEE-7963-FBCF6AFCAD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69963" y="5430405"/>
            <a:ext cx="3052762" cy="497584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>
              <a:lnSpc>
                <a:spcPct val="100000"/>
              </a:lnSpc>
              <a:buNone/>
              <a:defRPr sz="1200" b="0" i="0" spc="0" baseline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2pPr>
            <a:lvl3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3pPr>
            <a:lvl4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4pPr>
            <a:lvl5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1" name="Text Placeholder 70">
            <a:extLst>
              <a:ext uri="{FF2B5EF4-FFF2-40B4-BE49-F238E27FC236}">
                <a16:creationId xmlns:a16="http://schemas.microsoft.com/office/drawing/2014/main" id="{7C96A04A-67EC-2B7D-21F5-8D159873D1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69963" y="4167400"/>
            <a:ext cx="3052762" cy="863505"/>
          </a:xfrm>
          <a:prstGeom prst="rect">
            <a:avLst/>
          </a:prstGeom>
        </p:spPr>
        <p:txBody>
          <a:bodyPr/>
          <a:lstStyle>
            <a:lvl1pPr algn="ctr">
              <a:buNone/>
              <a:defRPr sz="6600">
                <a:solidFill>
                  <a:schemeClr val="accent6"/>
                </a:solidFill>
              </a:defRPr>
            </a:lvl1pPr>
            <a:lvl2pPr>
              <a:buNone/>
              <a:defRPr>
                <a:solidFill>
                  <a:srgbClr val="FFFFFF"/>
                </a:solidFill>
              </a:defRPr>
            </a:lvl2pPr>
            <a:lvl3pPr>
              <a:buNone/>
              <a:defRPr>
                <a:solidFill>
                  <a:srgbClr val="FFFFFF"/>
                </a:solidFill>
              </a:defRPr>
            </a:lvl3pPr>
            <a:lvl4pPr>
              <a:buNone/>
              <a:defRPr>
                <a:solidFill>
                  <a:srgbClr val="FFFFFF"/>
                </a:solidFill>
              </a:defRPr>
            </a:lvl4pPr>
            <a:lvl5pPr>
              <a:buNone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XXX</a:t>
            </a:r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40E54E7B-DD0B-1402-D29B-BE2974DF9F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9263" y="3138619"/>
            <a:ext cx="3053462" cy="333506"/>
          </a:xfrm>
          <a:prstGeom prst="rect">
            <a:avLst/>
          </a:prstGeom>
        </p:spPr>
        <p:txBody>
          <a:bodyPr/>
          <a:lstStyle>
            <a:lvl1pPr marL="9525" indent="0">
              <a:buNone/>
              <a:tabLst/>
              <a:defRPr sz="1800" b="1" i="0" spc="150" baseline="0">
                <a:solidFill>
                  <a:srgbClr val="FFFFFF"/>
                </a:solidFill>
                <a:latin typeface="Aptos SemiBold" panose="020B0004020202020204" pitchFamily="34" charset="0"/>
              </a:defRPr>
            </a:lvl1pPr>
            <a:lvl2pPr marL="9525" indent="0">
              <a:buNone/>
              <a:tabLst/>
              <a:defRPr sz="1800" b="1" i="0">
                <a:solidFill>
                  <a:srgbClr val="FFFFFF"/>
                </a:solidFill>
                <a:latin typeface="Aptos SemiBold" panose="020B0004020202020204" pitchFamily="34" charset="0"/>
              </a:defRPr>
            </a:lvl2pPr>
            <a:lvl3pPr marL="9525" indent="0">
              <a:buNone/>
              <a:tabLst/>
              <a:defRPr sz="1800" b="1" i="0">
                <a:solidFill>
                  <a:srgbClr val="FFFFFF"/>
                </a:solidFill>
                <a:latin typeface="Aptos SemiBold" panose="020B0004020202020204" pitchFamily="34" charset="0"/>
              </a:defRPr>
            </a:lvl3pPr>
            <a:lvl4pPr marL="9525" indent="0">
              <a:buNone/>
              <a:tabLst/>
              <a:defRPr sz="1800" b="1" i="0">
                <a:solidFill>
                  <a:srgbClr val="FFFFFF"/>
                </a:solidFill>
                <a:latin typeface="Aptos SemiBold" panose="020B0004020202020204" pitchFamily="34" charset="0"/>
              </a:defRPr>
            </a:lvl4pPr>
            <a:lvl5pPr marL="9525" indent="0">
              <a:buNone/>
              <a:tabLst/>
              <a:defRPr sz="1800" b="1" i="0">
                <a:solidFill>
                  <a:srgbClr val="FFFFFF"/>
                </a:solidFill>
                <a:latin typeface="Aptos SemiBold" panose="020B0004020202020204" pitchFamily="34" charset="0"/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3" name="Text Placeholder 72">
            <a:extLst>
              <a:ext uri="{FF2B5EF4-FFF2-40B4-BE49-F238E27FC236}">
                <a16:creationId xmlns:a16="http://schemas.microsoft.com/office/drawing/2014/main" id="{4A70775D-652E-EC73-73E9-295F472CF0A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9963" y="5101632"/>
            <a:ext cx="3052762" cy="324533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>
              <a:buNone/>
              <a:defRPr sz="1400" b="1" i="0" spc="150" baseline="0">
                <a:solidFill>
                  <a:srgbClr val="517927"/>
                </a:solidFill>
                <a:latin typeface="Aptos ExtraBold" panose="020B0004020202020204" pitchFamily="34" charset="0"/>
              </a:defRPr>
            </a:lvl1pPr>
            <a:lvl2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2pPr>
            <a:lvl3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3pPr>
            <a:lvl4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4pPr>
            <a:lvl5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7" name="Text Placeholder 72">
            <a:extLst>
              <a:ext uri="{FF2B5EF4-FFF2-40B4-BE49-F238E27FC236}">
                <a16:creationId xmlns:a16="http://schemas.microsoft.com/office/drawing/2014/main" id="{3295B75F-061D-353E-F25A-CFC93E56BE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95437" y="5430405"/>
            <a:ext cx="3052762" cy="497584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>
              <a:lnSpc>
                <a:spcPct val="100000"/>
              </a:lnSpc>
              <a:buNone/>
              <a:defRPr sz="1200" b="0" i="0" spc="0" baseline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2pPr>
            <a:lvl3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3pPr>
            <a:lvl4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4pPr>
            <a:lvl5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70">
            <a:extLst>
              <a:ext uri="{FF2B5EF4-FFF2-40B4-BE49-F238E27FC236}">
                <a16:creationId xmlns:a16="http://schemas.microsoft.com/office/drawing/2014/main" id="{5FEE225E-62D0-EBB2-8AD7-7D202F34FBE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95437" y="4167400"/>
            <a:ext cx="3052762" cy="863505"/>
          </a:xfrm>
          <a:prstGeom prst="rect">
            <a:avLst/>
          </a:prstGeom>
        </p:spPr>
        <p:txBody>
          <a:bodyPr/>
          <a:lstStyle>
            <a:lvl1pPr algn="ctr">
              <a:buNone/>
              <a:defRPr sz="6600">
                <a:solidFill>
                  <a:schemeClr val="accent6"/>
                </a:solidFill>
              </a:defRPr>
            </a:lvl1pPr>
            <a:lvl2pPr>
              <a:buNone/>
              <a:defRPr>
                <a:solidFill>
                  <a:srgbClr val="FFFFFF"/>
                </a:solidFill>
              </a:defRPr>
            </a:lvl2pPr>
            <a:lvl3pPr>
              <a:buNone/>
              <a:defRPr>
                <a:solidFill>
                  <a:srgbClr val="FFFFFF"/>
                </a:solidFill>
              </a:defRPr>
            </a:lvl3pPr>
            <a:lvl4pPr>
              <a:buNone/>
              <a:defRPr>
                <a:solidFill>
                  <a:srgbClr val="FFFFFF"/>
                </a:solidFill>
              </a:defRPr>
            </a:lvl4pPr>
            <a:lvl5pPr>
              <a:buNone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XXX</a:t>
            </a:r>
          </a:p>
        </p:txBody>
      </p:sp>
      <p:sp>
        <p:nvSpPr>
          <p:cNvPr id="82" name="Text Placeholder 68">
            <a:extLst>
              <a:ext uri="{FF2B5EF4-FFF2-40B4-BE49-F238E27FC236}">
                <a16:creationId xmlns:a16="http://schemas.microsoft.com/office/drawing/2014/main" id="{0D3BC912-CD44-B07A-F9B5-94CCE9C0267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94737" y="3138619"/>
            <a:ext cx="3053462" cy="333506"/>
          </a:xfrm>
          <a:prstGeom prst="rect">
            <a:avLst/>
          </a:prstGeom>
        </p:spPr>
        <p:txBody>
          <a:bodyPr/>
          <a:lstStyle>
            <a:lvl1pPr marL="9525" indent="0">
              <a:buNone/>
              <a:tabLst/>
              <a:defRPr sz="1800" b="1" i="0" spc="150" baseline="0">
                <a:solidFill>
                  <a:srgbClr val="FFFFFF"/>
                </a:solidFill>
                <a:latin typeface="Aptos SemiBold" panose="020B0004020202020204" pitchFamily="34" charset="0"/>
              </a:defRPr>
            </a:lvl1pPr>
            <a:lvl2pPr marL="9525" indent="0">
              <a:buNone/>
              <a:tabLst/>
              <a:defRPr sz="1800" b="1" i="0">
                <a:solidFill>
                  <a:srgbClr val="FFFFFF"/>
                </a:solidFill>
                <a:latin typeface="Aptos SemiBold" panose="020B0004020202020204" pitchFamily="34" charset="0"/>
              </a:defRPr>
            </a:lvl2pPr>
            <a:lvl3pPr marL="9525" indent="0">
              <a:buNone/>
              <a:tabLst/>
              <a:defRPr sz="1800" b="1" i="0">
                <a:solidFill>
                  <a:srgbClr val="FFFFFF"/>
                </a:solidFill>
                <a:latin typeface="Aptos SemiBold" panose="020B0004020202020204" pitchFamily="34" charset="0"/>
              </a:defRPr>
            </a:lvl3pPr>
            <a:lvl4pPr marL="9525" indent="0">
              <a:buNone/>
              <a:tabLst/>
              <a:defRPr sz="1800" b="1" i="0">
                <a:solidFill>
                  <a:srgbClr val="FFFFFF"/>
                </a:solidFill>
                <a:latin typeface="Aptos SemiBold" panose="020B0004020202020204" pitchFamily="34" charset="0"/>
              </a:defRPr>
            </a:lvl4pPr>
            <a:lvl5pPr marL="9525" indent="0">
              <a:buNone/>
              <a:tabLst/>
              <a:defRPr sz="1800" b="1" i="0">
                <a:solidFill>
                  <a:srgbClr val="FFFFFF"/>
                </a:solidFill>
                <a:latin typeface="Aptos SemiBold" panose="020B0004020202020204" pitchFamily="34" charset="0"/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3" name="Text Placeholder 72">
            <a:extLst>
              <a:ext uri="{FF2B5EF4-FFF2-40B4-BE49-F238E27FC236}">
                <a16:creationId xmlns:a16="http://schemas.microsoft.com/office/drawing/2014/main" id="{103B83C9-C3A8-7473-4DCC-42AE61DFB7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95437" y="5101632"/>
            <a:ext cx="3052762" cy="324533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>
              <a:buNone/>
              <a:defRPr sz="1400" b="1" i="0" spc="150" baseline="0">
                <a:solidFill>
                  <a:srgbClr val="517927"/>
                </a:solidFill>
                <a:latin typeface="Aptos ExtraBold" panose="020B0004020202020204" pitchFamily="34" charset="0"/>
              </a:defRPr>
            </a:lvl1pPr>
            <a:lvl2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2pPr>
            <a:lvl3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3pPr>
            <a:lvl4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4pPr>
            <a:lvl5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5" name="Text Placeholder 72">
            <a:extLst>
              <a:ext uri="{FF2B5EF4-FFF2-40B4-BE49-F238E27FC236}">
                <a16:creationId xmlns:a16="http://schemas.microsoft.com/office/drawing/2014/main" id="{3D8C9EC3-780E-688A-5456-5DA5BCA9B3F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37837" y="5430405"/>
            <a:ext cx="3052762" cy="497584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>
              <a:lnSpc>
                <a:spcPct val="100000"/>
              </a:lnSpc>
              <a:buNone/>
              <a:defRPr sz="1200" b="0" i="0" spc="0" baseline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2pPr>
            <a:lvl3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3pPr>
            <a:lvl4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4pPr>
            <a:lvl5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6" name="Text Placeholder 70">
            <a:extLst>
              <a:ext uri="{FF2B5EF4-FFF2-40B4-BE49-F238E27FC236}">
                <a16:creationId xmlns:a16="http://schemas.microsoft.com/office/drawing/2014/main" id="{E5B0FC37-BACC-31B6-308F-6108CE132D9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37837" y="4167400"/>
            <a:ext cx="3052762" cy="863505"/>
          </a:xfrm>
          <a:prstGeom prst="rect">
            <a:avLst/>
          </a:prstGeom>
        </p:spPr>
        <p:txBody>
          <a:bodyPr/>
          <a:lstStyle>
            <a:lvl1pPr algn="ctr">
              <a:buNone/>
              <a:defRPr sz="6600">
                <a:solidFill>
                  <a:schemeClr val="accent6"/>
                </a:solidFill>
              </a:defRPr>
            </a:lvl1pPr>
            <a:lvl2pPr>
              <a:buNone/>
              <a:defRPr>
                <a:solidFill>
                  <a:srgbClr val="FFFFFF"/>
                </a:solidFill>
              </a:defRPr>
            </a:lvl2pPr>
            <a:lvl3pPr>
              <a:buNone/>
              <a:defRPr>
                <a:solidFill>
                  <a:srgbClr val="FFFFFF"/>
                </a:solidFill>
              </a:defRPr>
            </a:lvl3pPr>
            <a:lvl4pPr>
              <a:buNone/>
              <a:defRPr>
                <a:solidFill>
                  <a:srgbClr val="FFFFFF"/>
                </a:solidFill>
              </a:defRPr>
            </a:lvl4pPr>
            <a:lvl5pPr>
              <a:buNone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XXX</a:t>
            </a:r>
          </a:p>
        </p:txBody>
      </p:sp>
      <p:sp>
        <p:nvSpPr>
          <p:cNvPr id="90" name="Text Placeholder 68">
            <a:extLst>
              <a:ext uri="{FF2B5EF4-FFF2-40B4-BE49-F238E27FC236}">
                <a16:creationId xmlns:a16="http://schemas.microsoft.com/office/drawing/2014/main" id="{3B7CDFB7-8A0B-B101-3E65-1EABBCF5794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37137" y="3138619"/>
            <a:ext cx="3053462" cy="333506"/>
          </a:xfrm>
          <a:prstGeom prst="rect">
            <a:avLst/>
          </a:prstGeom>
        </p:spPr>
        <p:txBody>
          <a:bodyPr/>
          <a:lstStyle>
            <a:lvl1pPr marL="9525" indent="0">
              <a:buNone/>
              <a:tabLst/>
              <a:defRPr sz="1800" b="1" i="0" spc="150" baseline="0">
                <a:solidFill>
                  <a:srgbClr val="FFFFFF"/>
                </a:solidFill>
                <a:latin typeface="Aptos SemiBold" panose="020B0004020202020204" pitchFamily="34" charset="0"/>
              </a:defRPr>
            </a:lvl1pPr>
            <a:lvl2pPr marL="9525" indent="0">
              <a:buNone/>
              <a:tabLst/>
              <a:defRPr sz="1800" b="1" i="0">
                <a:solidFill>
                  <a:srgbClr val="FFFFFF"/>
                </a:solidFill>
                <a:latin typeface="Aptos SemiBold" panose="020B0004020202020204" pitchFamily="34" charset="0"/>
              </a:defRPr>
            </a:lvl2pPr>
            <a:lvl3pPr marL="9525" indent="0">
              <a:buNone/>
              <a:tabLst/>
              <a:defRPr sz="1800" b="1" i="0">
                <a:solidFill>
                  <a:srgbClr val="FFFFFF"/>
                </a:solidFill>
                <a:latin typeface="Aptos SemiBold" panose="020B0004020202020204" pitchFamily="34" charset="0"/>
              </a:defRPr>
            </a:lvl3pPr>
            <a:lvl4pPr marL="9525" indent="0">
              <a:buNone/>
              <a:tabLst/>
              <a:defRPr sz="1800" b="1" i="0">
                <a:solidFill>
                  <a:srgbClr val="FFFFFF"/>
                </a:solidFill>
                <a:latin typeface="Aptos SemiBold" panose="020B0004020202020204" pitchFamily="34" charset="0"/>
              </a:defRPr>
            </a:lvl4pPr>
            <a:lvl5pPr marL="9525" indent="0">
              <a:buNone/>
              <a:tabLst/>
              <a:defRPr sz="1800" b="1" i="0">
                <a:solidFill>
                  <a:srgbClr val="FFFFFF"/>
                </a:solidFill>
                <a:latin typeface="Aptos SemiBold" panose="020B0004020202020204" pitchFamily="34" charset="0"/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1" name="Text Placeholder 72">
            <a:extLst>
              <a:ext uri="{FF2B5EF4-FFF2-40B4-BE49-F238E27FC236}">
                <a16:creationId xmlns:a16="http://schemas.microsoft.com/office/drawing/2014/main" id="{C89C0C95-6106-DD21-9074-D3A7C99165E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37837" y="5101632"/>
            <a:ext cx="3052762" cy="324533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>
              <a:buNone/>
              <a:defRPr sz="1400" b="1" i="0" spc="150" baseline="0">
                <a:solidFill>
                  <a:srgbClr val="517927"/>
                </a:solidFill>
                <a:latin typeface="Aptos ExtraBold" panose="020B0004020202020204" pitchFamily="34" charset="0"/>
              </a:defRPr>
            </a:lvl1pPr>
            <a:lvl2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2pPr>
            <a:lvl3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3pPr>
            <a:lvl4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4pPr>
            <a:lvl5pPr>
              <a:buNone/>
              <a:defRPr sz="1800" b="1" i="0" spc="150" baseline="0">
                <a:solidFill>
                  <a:schemeClr val="accent3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6" name="Rounded Rectangle 95">
            <a:extLst>
              <a:ext uri="{FF2B5EF4-FFF2-40B4-BE49-F238E27FC236}">
                <a16:creationId xmlns:a16="http://schemas.microsoft.com/office/drawing/2014/main" id="{B90FE076-6CD7-BC58-D3EC-7A92391C19CD}"/>
              </a:ext>
            </a:extLst>
          </p:cNvPr>
          <p:cNvSpPr/>
          <p:nvPr userDrawn="1"/>
        </p:nvSpPr>
        <p:spPr>
          <a:xfrm>
            <a:off x="768096" y="3087624"/>
            <a:ext cx="3450843" cy="3000827"/>
          </a:xfrm>
          <a:prstGeom prst="roundRect">
            <a:avLst>
              <a:gd name="adj" fmla="val 1948"/>
            </a:avLst>
          </a:pr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ounded Rectangle 96">
            <a:extLst>
              <a:ext uri="{FF2B5EF4-FFF2-40B4-BE49-F238E27FC236}">
                <a16:creationId xmlns:a16="http://schemas.microsoft.com/office/drawing/2014/main" id="{B950176F-5CE5-F62D-9AF6-0B2744F3EB76}"/>
              </a:ext>
            </a:extLst>
          </p:cNvPr>
          <p:cNvSpPr/>
          <p:nvPr userDrawn="1"/>
        </p:nvSpPr>
        <p:spPr>
          <a:xfrm>
            <a:off x="8093570" y="3087624"/>
            <a:ext cx="3450843" cy="3000827"/>
          </a:xfrm>
          <a:prstGeom prst="roundRect">
            <a:avLst>
              <a:gd name="adj" fmla="val 1948"/>
            </a:avLst>
          </a:pr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ounded Rectangle 97">
            <a:extLst>
              <a:ext uri="{FF2B5EF4-FFF2-40B4-BE49-F238E27FC236}">
                <a16:creationId xmlns:a16="http://schemas.microsoft.com/office/drawing/2014/main" id="{815A0BE2-9991-1FF2-8524-69B89118A616}"/>
              </a:ext>
            </a:extLst>
          </p:cNvPr>
          <p:cNvSpPr/>
          <p:nvPr userDrawn="1"/>
        </p:nvSpPr>
        <p:spPr>
          <a:xfrm>
            <a:off x="4435970" y="3087624"/>
            <a:ext cx="3450843" cy="3000827"/>
          </a:xfrm>
          <a:prstGeom prst="roundRect">
            <a:avLst>
              <a:gd name="adj" fmla="val 1948"/>
            </a:avLst>
          </a:pr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green and black logo&#10;&#10;AI-generated content may be incorrect.">
            <a:extLst>
              <a:ext uri="{FF2B5EF4-FFF2-40B4-BE49-F238E27FC236}">
                <a16:creationId xmlns:a16="http://schemas.microsoft.com/office/drawing/2014/main" id="{49700437-67E6-68F9-7E31-1E7FC1C429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2" y="438768"/>
            <a:ext cx="947005" cy="36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4351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-IconText-Light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9400990-56FC-CB93-577E-AF6423CD8EDC}"/>
              </a:ext>
            </a:extLst>
          </p:cNvPr>
          <p:cNvCxnSpPr>
            <a:cxnSpLocks/>
          </p:cNvCxnSpPr>
          <p:nvPr userDrawn="1"/>
        </p:nvCxnSpPr>
        <p:spPr>
          <a:xfrm flipV="1">
            <a:off x="4966959" y="2011679"/>
            <a:ext cx="0" cy="3657600"/>
          </a:xfrm>
          <a:prstGeom prst="line">
            <a:avLst/>
          </a:prstGeom>
          <a:ln w="9525">
            <a:solidFill>
              <a:schemeClr val="accent6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6501974-DF65-6DC9-8039-16DBDAA3CA3B}"/>
              </a:ext>
            </a:extLst>
          </p:cNvPr>
          <p:cNvCxnSpPr>
            <a:cxnSpLocks/>
          </p:cNvCxnSpPr>
          <p:nvPr userDrawn="1"/>
        </p:nvCxnSpPr>
        <p:spPr>
          <a:xfrm flipV="1">
            <a:off x="7226916" y="2011679"/>
            <a:ext cx="0" cy="3657600"/>
          </a:xfrm>
          <a:prstGeom prst="line">
            <a:avLst/>
          </a:prstGeom>
          <a:ln w="9525">
            <a:solidFill>
              <a:schemeClr val="accent6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99944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</a:p>
        </p:txBody>
      </p:sp>
      <p:pic>
        <p:nvPicPr>
          <p:cNvPr id="8" name="Picture 7" descr="A green and black logo&#10;&#10;AI-generated content may be incorrect.">
            <a:extLst>
              <a:ext uri="{FF2B5EF4-FFF2-40B4-BE49-F238E27FC236}">
                <a16:creationId xmlns:a16="http://schemas.microsoft.com/office/drawing/2014/main" id="{9F7406C6-C0CB-50BF-3CBC-347EAE6817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2" y="438768"/>
            <a:ext cx="947005" cy="369332"/>
          </a:xfrm>
          <a:prstGeom prst="rect">
            <a:avLst/>
          </a:prstGeom>
        </p:spPr>
      </p:pic>
      <p:sp>
        <p:nvSpPr>
          <p:cNvPr id="4" name="Title 5">
            <a:extLst>
              <a:ext uri="{FF2B5EF4-FFF2-40B4-BE49-F238E27FC236}">
                <a16:creationId xmlns:a16="http://schemas.microsoft.com/office/drawing/2014/main" id="{4B661B95-F5DA-5764-C3A5-1EFF47B23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8" y="315682"/>
            <a:ext cx="9961786" cy="878609"/>
          </a:xfrm>
          <a:prstGeom prst="rect">
            <a:avLst/>
          </a:prstGeom>
        </p:spPr>
        <p:txBody>
          <a:bodyPr/>
          <a:lstStyle>
            <a:lvl1pPr algn="l">
              <a:defRPr sz="4800">
                <a:solidFill>
                  <a:srgbClr val="51792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2CCEB3-DFC0-558F-994E-496883D0FB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078" y="1097280"/>
            <a:ext cx="9961786" cy="369332"/>
          </a:xfrm>
          <a:prstGeom prst="rect">
            <a:avLst/>
          </a:prstGeom>
        </p:spPr>
        <p:txBody>
          <a:bodyPr/>
          <a:lstStyle>
            <a:lvl1pPr algn="l">
              <a:buNone/>
              <a:defRPr sz="2200">
                <a:solidFill>
                  <a:schemeClr val="accent6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55BED19-322D-CFAE-2DC8-5C12C5CE87CD}"/>
              </a:ext>
            </a:extLst>
          </p:cNvPr>
          <p:cNvCxnSpPr>
            <a:cxnSpLocks/>
          </p:cNvCxnSpPr>
          <p:nvPr userDrawn="1"/>
        </p:nvCxnSpPr>
        <p:spPr>
          <a:xfrm flipV="1">
            <a:off x="2707002" y="2011679"/>
            <a:ext cx="0" cy="3657600"/>
          </a:xfrm>
          <a:prstGeom prst="line">
            <a:avLst/>
          </a:prstGeom>
          <a:ln w="9525">
            <a:solidFill>
              <a:schemeClr val="accent6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59BFECF-55B8-40D4-BB7A-E90FED30C083}"/>
              </a:ext>
            </a:extLst>
          </p:cNvPr>
          <p:cNvCxnSpPr>
            <a:cxnSpLocks/>
          </p:cNvCxnSpPr>
          <p:nvPr userDrawn="1"/>
        </p:nvCxnSpPr>
        <p:spPr>
          <a:xfrm flipV="1">
            <a:off x="9486873" y="2011679"/>
            <a:ext cx="0" cy="3657600"/>
          </a:xfrm>
          <a:prstGeom prst="line">
            <a:avLst/>
          </a:prstGeom>
          <a:ln w="9525">
            <a:solidFill>
              <a:schemeClr val="accent6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F366C5DC-81ED-4AD3-DDA9-5F3347B965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763" y="3333509"/>
            <a:ext cx="1874517" cy="21968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1113" indent="-11113" algn="ctr">
              <a:lnSpc>
                <a:spcPct val="120000"/>
              </a:lnSpc>
              <a:buFont typeface="Arial" panose="020B0604020202020204" pitchFamily="34" charset="0"/>
              <a:buNone/>
              <a:tabLst/>
              <a:defRPr sz="1400" b="0" i="0">
                <a:solidFill>
                  <a:schemeClr val="accent6"/>
                </a:solidFill>
                <a:latin typeface="Aptos Light" panose="020B0004020202020204" pitchFamily="34" charset="0"/>
              </a:defRPr>
            </a:lvl1pPr>
            <a:lvl2pPr>
              <a:buFont typeface="Arial" panose="020B0604020202020204" pitchFamily="34" charset="0"/>
              <a:buNone/>
              <a:defRPr sz="1600" b="0" i="0">
                <a:solidFill>
                  <a:srgbClr val="FFFFFF"/>
                </a:solidFill>
                <a:latin typeface="Aptos Light" panose="020B0004020202020204" pitchFamily="34" charset="0"/>
              </a:defRPr>
            </a:lvl2pPr>
            <a:lvl3pPr>
              <a:buFont typeface="Arial" panose="020B0604020202020204" pitchFamily="34" charset="0"/>
              <a:buNone/>
              <a:defRPr sz="1400" b="0" i="0">
                <a:solidFill>
                  <a:srgbClr val="FFFFFF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818745E0-66C5-7C75-0641-6D3755DCEE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9763" y="2578522"/>
            <a:ext cx="1874519" cy="558800"/>
          </a:xfrm>
          <a:prstGeom prst="rect">
            <a:avLst/>
          </a:prstGeom>
        </p:spPr>
        <p:txBody>
          <a:bodyPr/>
          <a:lstStyle>
            <a:lvl1pPr marL="11113" indent="-11113" algn="ctr">
              <a:buNone/>
              <a:tabLst/>
              <a:defRPr sz="1800">
                <a:solidFill>
                  <a:srgbClr val="51792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08314894-67B4-6C55-C55D-875462442C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899723" y="3333509"/>
            <a:ext cx="1874517" cy="21968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1113" indent="-11113" algn="ctr">
              <a:lnSpc>
                <a:spcPct val="120000"/>
              </a:lnSpc>
              <a:buFont typeface="Arial" panose="020B0604020202020204" pitchFamily="34" charset="0"/>
              <a:buNone/>
              <a:tabLst/>
              <a:defRPr sz="1400" b="0" i="0">
                <a:solidFill>
                  <a:schemeClr val="accent6"/>
                </a:solidFill>
                <a:latin typeface="Aptos Light" panose="020B0004020202020204" pitchFamily="34" charset="0"/>
              </a:defRPr>
            </a:lvl1pPr>
            <a:lvl2pPr>
              <a:buFont typeface="Arial" panose="020B0604020202020204" pitchFamily="34" charset="0"/>
              <a:buNone/>
              <a:defRPr sz="1600" b="0" i="0">
                <a:solidFill>
                  <a:srgbClr val="FFFFFF"/>
                </a:solidFill>
                <a:latin typeface="Aptos Light" panose="020B0004020202020204" pitchFamily="34" charset="0"/>
              </a:defRPr>
            </a:lvl2pPr>
            <a:lvl3pPr>
              <a:buFont typeface="Arial" panose="020B0604020202020204" pitchFamily="34" charset="0"/>
              <a:buNone/>
              <a:defRPr sz="1400" b="0" i="0">
                <a:solidFill>
                  <a:srgbClr val="FFFFFF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0252B0D1-9021-D045-1BF4-3C37998DFD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899721" y="2578522"/>
            <a:ext cx="1874519" cy="558800"/>
          </a:xfrm>
          <a:prstGeom prst="rect">
            <a:avLst/>
          </a:prstGeom>
        </p:spPr>
        <p:txBody>
          <a:bodyPr/>
          <a:lstStyle>
            <a:lvl1pPr marL="11113" indent="-11113" algn="ctr">
              <a:buNone/>
              <a:tabLst/>
              <a:defRPr sz="1800">
                <a:solidFill>
                  <a:srgbClr val="51792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32073E26-E855-8D7F-F3B3-6FFD968E65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59678" y="2578522"/>
            <a:ext cx="1874519" cy="558800"/>
          </a:xfrm>
          <a:prstGeom prst="rect">
            <a:avLst/>
          </a:prstGeom>
        </p:spPr>
        <p:txBody>
          <a:bodyPr/>
          <a:lstStyle>
            <a:lvl1pPr marL="11113" indent="-11113" algn="ctr">
              <a:buNone/>
              <a:tabLst/>
              <a:defRPr sz="1800">
                <a:solidFill>
                  <a:srgbClr val="51792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35" name="Text Placeholder 11">
            <a:extLst>
              <a:ext uri="{FF2B5EF4-FFF2-40B4-BE49-F238E27FC236}">
                <a16:creationId xmlns:a16="http://schemas.microsoft.com/office/drawing/2014/main" id="{B0B320A0-8438-D453-B42F-679C5F1D3B6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419635" y="2578522"/>
            <a:ext cx="1874519" cy="558800"/>
          </a:xfrm>
          <a:prstGeom prst="rect">
            <a:avLst/>
          </a:prstGeom>
        </p:spPr>
        <p:txBody>
          <a:bodyPr/>
          <a:lstStyle>
            <a:lvl1pPr marL="11113" indent="-11113" algn="ctr">
              <a:buNone/>
              <a:tabLst/>
              <a:defRPr sz="1800">
                <a:solidFill>
                  <a:srgbClr val="51792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A6A21425-ABE5-9BC2-035E-84C0BF69608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679592" y="2578522"/>
            <a:ext cx="1874519" cy="558800"/>
          </a:xfrm>
          <a:prstGeom prst="rect">
            <a:avLst/>
          </a:prstGeom>
        </p:spPr>
        <p:txBody>
          <a:bodyPr/>
          <a:lstStyle>
            <a:lvl1pPr marL="11113" indent="-11113" algn="ctr">
              <a:buNone/>
              <a:tabLst/>
              <a:defRPr sz="1800">
                <a:solidFill>
                  <a:srgbClr val="517927"/>
                </a:solidFill>
              </a:defRPr>
            </a:lvl1pPr>
            <a:lvl2pPr>
              <a:buNone/>
              <a:defRPr>
                <a:solidFill>
                  <a:srgbClr val="9ABD77"/>
                </a:solidFill>
              </a:defRPr>
            </a:lvl2pPr>
            <a:lvl3pPr>
              <a:buNone/>
              <a:defRPr>
                <a:solidFill>
                  <a:srgbClr val="9ABD77"/>
                </a:solidFill>
              </a:defRPr>
            </a:lvl3pPr>
            <a:lvl4pPr>
              <a:buNone/>
              <a:defRPr>
                <a:solidFill>
                  <a:srgbClr val="9ABD77"/>
                </a:solidFill>
              </a:defRPr>
            </a:lvl4pPr>
            <a:lvl5pPr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37" name="Text Placeholder 5">
            <a:extLst>
              <a:ext uri="{FF2B5EF4-FFF2-40B4-BE49-F238E27FC236}">
                <a16:creationId xmlns:a16="http://schemas.microsoft.com/office/drawing/2014/main" id="{28E6C422-97EF-0A1A-DB37-69E059DDB55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59678" y="3333509"/>
            <a:ext cx="1874517" cy="21968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1113" indent="-11113" algn="ctr">
              <a:lnSpc>
                <a:spcPct val="120000"/>
              </a:lnSpc>
              <a:buFont typeface="Arial" panose="020B0604020202020204" pitchFamily="34" charset="0"/>
              <a:buNone/>
              <a:tabLst/>
              <a:defRPr sz="1400" b="0" i="0">
                <a:solidFill>
                  <a:schemeClr val="accent6"/>
                </a:solidFill>
                <a:latin typeface="Aptos Light" panose="020B0004020202020204" pitchFamily="34" charset="0"/>
              </a:defRPr>
            </a:lvl1pPr>
            <a:lvl2pPr>
              <a:buFont typeface="Arial" panose="020B0604020202020204" pitchFamily="34" charset="0"/>
              <a:buNone/>
              <a:defRPr sz="1600" b="0" i="0">
                <a:solidFill>
                  <a:srgbClr val="FFFFFF"/>
                </a:solidFill>
                <a:latin typeface="Aptos Light" panose="020B0004020202020204" pitchFamily="34" charset="0"/>
              </a:defRPr>
            </a:lvl2pPr>
            <a:lvl3pPr>
              <a:buFont typeface="Arial" panose="020B0604020202020204" pitchFamily="34" charset="0"/>
              <a:buNone/>
              <a:defRPr sz="1400" b="0" i="0">
                <a:solidFill>
                  <a:srgbClr val="FFFFFF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401E327A-9138-59B7-6918-949CFEF227E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419635" y="3333509"/>
            <a:ext cx="1874517" cy="21968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1113" indent="-11113" algn="ctr">
              <a:lnSpc>
                <a:spcPct val="120000"/>
              </a:lnSpc>
              <a:buFont typeface="Arial" panose="020B0604020202020204" pitchFamily="34" charset="0"/>
              <a:buNone/>
              <a:tabLst/>
              <a:defRPr sz="1400" b="0" i="0">
                <a:solidFill>
                  <a:schemeClr val="accent6"/>
                </a:solidFill>
                <a:latin typeface="Aptos Light" panose="020B0004020202020204" pitchFamily="34" charset="0"/>
              </a:defRPr>
            </a:lvl1pPr>
            <a:lvl2pPr>
              <a:buFont typeface="Arial" panose="020B0604020202020204" pitchFamily="34" charset="0"/>
              <a:buNone/>
              <a:defRPr sz="1600" b="0" i="0">
                <a:solidFill>
                  <a:srgbClr val="FFFFFF"/>
                </a:solidFill>
                <a:latin typeface="Aptos Light" panose="020B0004020202020204" pitchFamily="34" charset="0"/>
              </a:defRPr>
            </a:lvl2pPr>
            <a:lvl3pPr>
              <a:buFont typeface="Arial" panose="020B0604020202020204" pitchFamily="34" charset="0"/>
              <a:buNone/>
              <a:defRPr sz="1400" b="0" i="0">
                <a:solidFill>
                  <a:srgbClr val="FFFFFF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">
            <a:extLst>
              <a:ext uri="{FF2B5EF4-FFF2-40B4-BE49-F238E27FC236}">
                <a16:creationId xmlns:a16="http://schemas.microsoft.com/office/drawing/2014/main" id="{69C52105-9988-21EC-43B6-D278FF6644A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679594" y="3333509"/>
            <a:ext cx="1874517" cy="21968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1113" indent="-11113" algn="ctr">
              <a:lnSpc>
                <a:spcPct val="120000"/>
              </a:lnSpc>
              <a:buFont typeface="Arial" panose="020B0604020202020204" pitchFamily="34" charset="0"/>
              <a:buNone/>
              <a:tabLst/>
              <a:defRPr sz="1400" b="0" i="0">
                <a:solidFill>
                  <a:schemeClr val="accent6"/>
                </a:solidFill>
                <a:latin typeface="Aptos Light" panose="020B0004020202020204" pitchFamily="34" charset="0"/>
              </a:defRPr>
            </a:lvl1pPr>
            <a:lvl2pPr>
              <a:buFont typeface="Arial" panose="020B0604020202020204" pitchFamily="34" charset="0"/>
              <a:buNone/>
              <a:defRPr sz="1600" b="0" i="0">
                <a:solidFill>
                  <a:srgbClr val="FFFFFF"/>
                </a:solidFill>
                <a:latin typeface="Aptos Light" panose="020B0004020202020204" pitchFamily="34" charset="0"/>
              </a:defRPr>
            </a:lvl2pPr>
            <a:lvl3pPr>
              <a:buFont typeface="Arial" panose="020B0604020202020204" pitchFamily="34" charset="0"/>
              <a:buNone/>
              <a:defRPr sz="1400" b="0" i="0">
                <a:solidFill>
                  <a:srgbClr val="FFFFFF"/>
                </a:solidFill>
                <a:latin typeface="Aptos Light" panose="020B0004020202020204" pitchFamily="34" charset="0"/>
              </a:defRPr>
            </a:lvl3pPr>
            <a:lvl4pPr>
              <a:buFont typeface="Arial" panose="020B0604020202020204" pitchFamily="34" charset="0"/>
              <a:buChar char="•"/>
              <a:defRPr sz="1200" b="0" i="0">
                <a:solidFill>
                  <a:srgbClr val="FFFFFF"/>
                </a:solidFill>
                <a:latin typeface="Aptos Light" panose="020B0004020202020204" pitchFamily="34" charset="0"/>
              </a:defRPr>
            </a:lvl4pPr>
            <a:lvl5pPr>
              <a:buFont typeface="Arial" panose="020B0604020202020204" pitchFamily="34" charset="0"/>
              <a:buChar char="•"/>
              <a:defRPr sz="1800" b="0" i="0">
                <a:solidFill>
                  <a:srgbClr val="FFFFFF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Online Image Placeholder 29">
            <a:extLst>
              <a:ext uri="{FF2B5EF4-FFF2-40B4-BE49-F238E27FC236}">
                <a16:creationId xmlns:a16="http://schemas.microsoft.com/office/drawing/2014/main" id="{3B27C442-AEB8-6B9B-6E72-DD966733E722}"/>
              </a:ext>
            </a:extLst>
          </p:cNvPr>
          <p:cNvSpPr>
            <a:spLocks noGrp="1" noChangeAspect="1"/>
          </p:cNvSpPr>
          <p:nvPr>
            <p:ph type="clipArt" sz="quarter" idx="22"/>
          </p:nvPr>
        </p:nvSpPr>
        <p:spPr>
          <a:xfrm>
            <a:off x="1348424" y="2011363"/>
            <a:ext cx="457200" cy="4524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1" name="Online Image Placeholder 29">
            <a:extLst>
              <a:ext uri="{FF2B5EF4-FFF2-40B4-BE49-F238E27FC236}">
                <a16:creationId xmlns:a16="http://schemas.microsoft.com/office/drawing/2014/main" id="{441325BF-83FA-ADB3-DB66-36C4E86E2060}"/>
              </a:ext>
            </a:extLst>
          </p:cNvPr>
          <p:cNvSpPr>
            <a:spLocks noGrp="1" noChangeAspect="1"/>
          </p:cNvSpPr>
          <p:nvPr>
            <p:ph type="clipArt" sz="quarter" idx="23"/>
          </p:nvPr>
        </p:nvSpPr>
        <p:spPr>
          <a:xfrm>
            <a:off x="3608381" y="2011363"/>
            <a:ext cx="457200" cy="4524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2" name="Online Image Placeholder 29">
            <a:extLst>
              <a:ext uri="{FF2B5EF4-FFF2-40B4-BE49-F238E27FC236}">
                <a16:creationId xmlns:a16="http://schemas.microsoft.com/office/drawing/2014/main" id="{FED319D2-693B-F511-8996-D1CEA1B63833}"/>
              </a:ext>
            </a:extLst>
          </p:cNvPr>
          <p:cNvSpPr>
            <a:spLocks noGrp="1" noChangeAspect="1"/>
          </p:cNvSpPr>
          <p:nvPr>
            <p:ph type="clipArt" sz="quarter" idx="24"/>
          </p:nvPr>
        </p:nvSpPr>
        <p:spPr>
          <a:xfrm>
            <a:off x="5868338" y="2011363"/>
            <a:ext cx="457200" cy="4524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3" name="Online Image Placeholder 29">
            <a:extLst>
              <a:ext uri="{FF2B5EF4-FFF2-40B4-BE49-F238E27FC236}">
                <a16:creationId xmlns:a16="http://schemas.microsoft.com/office/drawing/2014/main" id="{FFB8F6B4-2439-74AC-020B-632FC7F36758}"/>
              </a:ext>
            </a:extLst>
          </p:cNvPr>
          <p:cNvSpPr>
            <a:spLocks noGrp="1" noChangeAspect="1"/>
          </p:cNvSpPr>
          <p:nvPr>
            <p:ph type="clipArt" sz="quarter" idx="25"/>
          </p:nvPr>
        </p:nvSpPr>
        <p:spPr>
          <a:xfrm>
            <a:off x="8128295" y="2011363"/>
            <a:ext cx="457200" cy="4524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4" name="Online Image Placeholder 29">
            <a:extLst>
              <a:ext uri="{FF2B5EF4-FFF2-40B4-BE49-F238E27FC236}">
                <a16:creationId xmlns:a16="http://schemas.microsoft.com/office/drawing/2014/main" id="{2C7CF362-305F-CA87-3B46-3FA84ABF3607}"/>
              </a:ext>
            </a:extLst>
          </p:cNvPr>
          <p:cNvSpPr>
            <a:spLocks noGrp="1" noChangeAspect="1"/>
          </p:cNvSpPr>
          <p:nvPr>
            <p:ph type="clipArt" sz="quarter" idx="26"/>
          </p:nvPr>
        </p:nvSpPr>
        <p:spPr>
          <a:xfrm>
            <a:off x="10388251" y="2011363"/>
            <a:ext cx="457200" cy="4524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881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-Text-Design-3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77AAD0C-4378-6FCA-683F-74E8C9EC69E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0" r="30"/>
          <a:stretch/>
        </p:blipFill>
        <p:spPr>
          <a:xfrm>
            <a:off x="0" y="1"/>
            <a:ext cx="12188952" cy="6860375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9FF14295-C2E1-C0D9-D28B-B190FD0931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01863" y="438768"/>
            <a:ext cx="947005" cy="369332"/>
          </a:xfrm>
          <a:prstGeom prst="rect">
            <a:avLst/>
          </a:prstGeom>
        </p:spPr>
      </p:pic>
      <p:sp>
        <p:nvSpPr>
          <p:cNvPr id="3" name="Title 5">
            <a:extLst>
              <a:ext uri="{FF2B5EF4-FFF2-40B4-BE49-F238E27FC236}">
                <a16:creationId xmlns:a16="http://schemas.microsoft.com/office/drawing/2014/main" id="{EFCDD5E1-EC6B-1A74-FE2F-2B02EC58D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7" y="2482214"/>
            <a:ext cx="10908791" cy="1325563"/>
          </a:xfrm>
          <a:prstGeom prst="rect">
            <a:avLst/>
          </a:prstGeom>
        </p:spPr>
        <p:txBody>
          <a:bodyPr/>
          <a:lstStyle>
            <a:lvl1pPr algn="ctr"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11717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ueTemplate-ExecSummary-Light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 Placeholder 88">
            <a:extLst>
              <a:ext uri="{FF2B5EF4-FFF2-40B4-BE49-F238E27FC236}">
                <a16:creationId xmlns:a16="http://schemas.microsoft.com/office/drawing/2014/main" id="{761BFCD3-E9CA-6E36-3FFE-3015109CAD7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73888" y="4639392"/>
            <a:ext cx="5349295" cy="721316"/>
          </a:xfrm>
          <a:prstGeom prst="rect">
            <a:avLst/>
          </a:prstGeom>
        </p:spPr>
        <p:txBody>
          <a:bodyPr/>
          <a:lstStyle>
            <a:lvl1pPr marL="11113" indent="0" algn="ctr">
              <a:lnSpc>
                <a:spcPct val="100000"/>
              </a:lnSpc>
              <a:buNone/>
              <a:tabLst/>
              <a:defRPr sz="4800" b="0" i="0">
                <a:solidFill>
                  <a:srgbClr val="517927"/>
                </a:solidFill>
                <a:latin typeface="Aptos Light" panose="020B0004020202020204" pitchFamily="34" charset="0"/>
              </a:defRPr>
            </a:lvl1pPr>
            <a:lvl2pPr indent="0" algn="ctr">
              <a:lnSpc>
                <a:spcPct val="100000"/>
              </a:lnSpc>
              <a:buNone/>
              <a:defRPr b="0" i="0">
                <a:solidFill>
                  <a:srgbClr val="F5F5F5"/>
                </a:solidFill>
                <a:latin typeface="Aptos Light" panose="020B0004020202020204" pitchFamily="34" charset="0"/>
              </a:defRPr>
            </a:lvl2pPr>
            <a:lvl3pPr indent="0" algn="ctr">
              <a:lnSpc>
                <a:spcPct val="100000"/>
              </a:lnSpc>
              <a:buNone/>
              <a:defRPr b="0" i="0">
                <a:solidFill>
                  <a:srgbClr val="F5F5F5"/>
                </a:solidFill>
                <a:latin typeface="Aptos Light" panose="020B0004020202020204" pitchFamily="34" charset="0"/>
              </a:defRPr>
            </a:lvl3pPr>
            <a:lvl4pPr indent="0" algn="ctr">
              <a:lnSpc>
                <a:spcPct val="100000"/>
              </a:lnSpc>
              <a:buNone/>
              <a:defRPr b="0" i="0">
                <a:solidFill>
                  <a:srgbClr val="F5F5F5"/>
                </a:solidFill>
                <a:latin typeface="Aptos Light" panose="020B0004020202020204" pitchFamily="34" charset="0"/>
              </a:defRPr>
            </a:lvl4pPr>
            <a:lvl5pPr indent="0" algn="ctr">
              <a:lnSpc>
                <a:spcPct val="100000"/>
              </a:lnSpc>
              <a:buNone/>
              <a:defRPr b="0" i="0">
                <a:solidFill>
                  <a:srgbClr val="F5F5F5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1" name="Text Placeholder 73">
            <a:extLst>
              <a:ext uri="{FF2B5EF4-FFF2-40B4-BE49-F238E27FC236}">
                <a16:creationId xmlns:a16="http://schemas.microsoft.com/office/drawing/2014/main" id="{CEF92DE3-D8DB-C26F-9433-07D3969091C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3473873" y="5336467"/>
            <a:ext cx="5345759" cy="275464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9" name="Text Placeholder 88">
            <a:extLst>
              <a:ext uri="{FF2B5EF4-FFF2-40B4-BE49-F238E27FC236}">
                <a16:creationId xmlns:a16="http://schemas.microsoft.com/office/drawing/2014/main" id="{3BF184B2-C414-703C-9413-385D20368962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25934" y="4756304"/>
            <a:ext cx="2832029" cy="914400"/>
          </a:xfrm>
          <a:prstGeom prst="rect">
            <a:avLst/>
          </a:prstGeom>
        </p:spPr>
        <p:txBody>
          <a:bodyPr/>
          <a:lstStyle>
            <a:lvl1pPr marL="11113" indent="0" algn="ctr">
              <a:lnSpc>
                <a:spcPct val="100000"/>
              </a:lnSpc>
              <a:buNone/>
              <a:tabLst/>
              <a:defRPr sz="1800" b="0" i="0">
                <a:solidFill>
                  <a:srgbClr val="517927"/>
                </a:solidFill>
                <a:latin typeface="Aptos Light" panose="020B0004020202020204" pitchFamily="34" charset="0"/>
              </a:defRPr>
            </a:lvl1pPr>
            <a:lvl2pPr indent="0" algn="ctr">
              <a:lnSpc>
                <a:spcPct val="100000"/>
              </a:lnSpc>
              <a:buNone/>
              <a:defRPr b="0" i="0">
                <a:solidFill>
                  <a:srgbClr val="F5F5F5"/>
                </a:solidFill>
                <a:latin typeface="Aptos Light" panose="020B0004020202020204" pitchFamily="34" charset="0"/>
              </a:defRPr>
            </a:lvl2pPr>
            <a:lvl3pPr indent="0" algn="ctr">
              <a:lnSpc>
                <a:spcPct val="100000"/>
              </a:lnSpc>
              <a:buNone/>
              <a:defRPr b="0" i="0">
                <a:solidFill>
                  <a:srgbClr val="F5F5F5"/>
                </a:solidFill>
                <a:latin typeface="Aptos Light" panose="020B0004020202020204" pitchFamily="34" charset="0"/>
              </a:defRPr>
            </a:lvl3pPr>
            <a:lvl4pPr indent="0" algn="ctr">
              <a:lnSpc>
                <a:spcPct val="100000"/>
              </a:lnSpc>
              <a:buNone/>
              <a:defRPr b="0" i="0">
                <a:solidFill>
                  <a:srgbClr val="F5F5F5"/>
                </a:solidFill>
                <a:latin typeface="Aptos Light" panose="020B0004020202020204" pitchFamily="34" charset="0"/>
              </a:defRPr>
            </a:lvl4pPr>
            <a:lvl5pPr indent="0" algn="ctr">
              <a:lnSpc>
                <a:spcPct val="100000"/>
              </a:lnSpc>
              <a:buNone/>
              <a:defRPr b="0" i="0">
                <a:solidFill>
                  <a:srgbClr val="F5F5F5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4" name="Text Placeholder 88">
            <a:extLst>
              <a:ext uri="{FF2B5EF4-FFF2-40B4-BE49-F238E27FC236}">
                <a16:creationId xmlns:a16="http://schemas.microsoft.com/office/drawing/2014/main" id="{17667F89-5814-DE7E-FDC8-907E9276538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831151" y="4636389"/>
            <a:ext cx="2717716" cy="721316"/>
          </a:xfrm>
          <a:prstGeom prst="rect">
            <a:avLst/>
          </a:prstGeom>
        </p:spPr>
        <p:txBody>
          <a:bodyPr/>
          <a:lstStyle>
            <a:lvl1pPr marL="11113" indent="0" algn="ctr">
              <a:lnSpc>
                <a:spcPct val="100000"/>
              </a:lnSpc>
              <a:buNone/>
              <a:tabLst/>
              <a:defRPr sz="4800" b="0" i="0">
                <a:solidFill>
                  <a:srgbClr val="517927"/>
                </a:solidFill>
                <a:latin typeface="Aptos Light" panose="020B0004020202020204" pitchFamily="34" charset="0"/>
              </a:defRPr>
            </a:lvl1pPr>
            <a:lvl2pPr indent="0" algn="ctr">
              <a:lnSpc>
                <a:spcPct val="100000"/>
              </a:lnSpc>
              <a:buNone/>
              <a:defRPr b="0" i="0">
                <a:solidFill>
                  <a:srgbClr val="F5F5F5"/>
                </a:solidFill>
                <a:latin typeface="Aptos Light" panose="020B0004020202020204" pitchFamily="34" charset="0"/>
              </a:defRPr>
            </a:lvl2pPr>
            <a:lvl3pPr indent="0" algn="ctr">
              <a:lnSpc>
                <a:spcPct val="100000"/>
              </a:lnSpc>
              <a:buNone/>
              <a:defRPr b="0" i="0">
                <a:solidFill>
                  <a:srgbClr val="F5F5F5"/>
                </a:solidFill>
                <a:latin typeface="Aptos Light" panose="020B0004020202020204" pitchFamily="34" charset="0"/>
              </a:defRPr>
            </a:lvl3pPr>
            <a:lvl4pPr indent="0" algn="ctr">
              <a:lnSpc>
                <a:spcPct val="100000"/>
              </a:lnSpc>
              <a:buNone/>
              <a:defRPr b="0" i="0">
                <a:solidFill>
                  <a:srgbClr val="F5F5F5"/>
                </a:solidFill>
                <a:latin typeface="Aptos Light" panose="020B0004020202020204" pitchFamily="34" charset="0"/>
              </a:defRPr>
            </a:lvl4pPr>
            <a:lvl5pPr indent="0" algn="ctr">
              <a:lnSpc>
                <a:spcPct val="100000"/>
              </a:lnSpc>
              <a:buNone/>
              <a:defRPr b="0" i="0">
                <a:solidFill>
                  <a:srgbClr val="F5F5F5"/>
                </a:solidFill>
                <a:latin typeface="Aptos Light" panose="020B0004020202020204" pitchFamily="34" charset="0"/>
              </a:defRPr>
            </a:lvl5pPr>
          </a:lstStyle>
          <a:p>
            <a:pPr lvl="0"/>
            <a:r>
              <a:rPr lang="en-US"/>
              <a:t>XXX</a:t>
            </a:r>
          </a:p>
        </p:txBody>
      </p:sp>
      <p:sp>
        <p:nvSpPr>
          <p:cNvPr id="98" name="Text Placeholder 97">
            <a:extLst>
              <a:ext uri="{FF2B5EF4-FFF2-40B4-BE49-F238E27FC236}">
                <a16:creationId xmlns:a16="http://schemas.microsoft.com/office/drawing/2014/main" id="{D3D28F89-1DBF-E835-C726-3DB69AB4647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204086" y="5836142"/>
            <a:ext cx="2615546" cy="297373"/>
          </a:xfrm>
          <a:prstGeom prst="rect">
            <a:avLst/>
          </a:prstGeom>
        </p:spPr>
        <p:txBody>
          <a:bodyPr/>
          <a:lstStyle>
            <a:lvl1pPr marL="11113" indent="0" algn="l">
              <a:lnSpc>
                <a:spcPct val="100000"/>
              </a:lnSpc>
              <a:buNone/>
              <a:tabLst/>
              <a:defRPr sz="1400" b="1" i="0" spc="120" baseline="0">
                <a:solidFill>
                  <a:schemeClr val="accent6"/>
                </a:solidFill>
                <a:latin typeface="Aptos SemiBold" panose="020B0004020202020204" pitchFamily="34" charset="0"/>
              </a:defRPr>
            </a:lvl1pPr>
            <a:lvl2pPr indent="0">
              <a:lnSpc>
                <a:spcPct val="100000"/>
              </a:lnSpc>
              <a:buNone/>
              <a:defRPr>
                <a:solidFill>
                  <a:srgbClr val="F5F5F5"/>
                </a:solidFill>
              </a:defRPr>
            </a:lvl2pPr>
            <a:lvl3pPr indent="0">
              <a:lnSpc>
                <a:spcPct val="100000"/>
              </a:lnSpc>
              <a:buNone/>
              <a:defRPr>
                <a:solidFill>
                  <a:srgbClr val="F5F5F5"/>
                </a:solidFill>
              </a:defRPr>
            </a:lvl3pPr>
            <a:lvl4pPr indent="0">
              <a:lnSpc>
                <a:spcPct val="100000"/>
              </a:lnSpc>
              <a:buNone/>
              <a:defRPr>
                <a:solidFill>
                  <a:srgbClr val="F5F5F5"/>
                </a:solidFill>
              </a:defRPr>
            </a:lvl4pPr>
            <a:lvl5pPr indent="0">
              <a:lnSpc>
                <a:spcPct val="100000"/>
              </a:lnSpc>
              <a:buNone/>
              <a:defRPr>
                <a:solidFill>
                  <a:srgbClr val="F5F5F5"/>
                </a:solidFill>
              </a:defRPr>
            </a:lvl5pPr>
          </a:lstStyle>
          <a:p>
            <a:pPr lvl="0"/>
            <a:r>
              <a:rPr lang="en-US"/>
              <a:t>&lt; CLICK TO EDIT</a:t>
            </a:r>
          </a:p>
        </p:txBody>
      </p:sp>
      <p:sp>
        <p:nvSpPr>
          <p:cNvPr id="84" name="Text Placeholder 4">
            <a:extLst>
              <a:ext uri="{FF2B5EF4-FFF2-40B4-BE49-F238E27FC236}">
                <a16:creationId xmlns:a16="http://schemas.microsoft.com/office/drawing/2014/main" id="{D0AE86E4-48CD-59F7-DC57-5EA3A74137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08408" y="3220193"/>
            <a:ext cx="2471627" cy="207840"/>
          </a:xfrm>
          <a:prstGeom prst="rect">
            <a:avLst/>
          </a:prstGeom>
        </p:spPr>
        <p:txBody>
          <a:bodyPr/>
          <a:lstStyle>
            <a:lvl1pPr algn="l">
              <a:buNone/>
              <a:defRPr sz="1400" b="1" i="0" spc="120" baseline="0">
                <a:solidFill>
                  <a:schemeClr val="accent6"/>
                </a:solidFill>
                <a:latin typeface="Aptos SemiBold" panose="020B0004020202020204" pitchFamily="34" charset="0"/>
              </a:defRPr>
            </a:lvl1pPr>
            <a:lvl2pPr>
              <a:defRPr sz="1800">
                <a:solidFill>
                  <a:srgbClr val="F5F5F5"/>
                </a:solidFill>
              </a:defRPr>
            </a:lvl2pPr>
            <a:lvl3pPr>
              <a:defRPr sz="1800">
                <a:solidFill>
                  <a:srgbClr val="F5F5F5"/>
                </a:solidFill>
              </a:defRPr>
            </a:lvl3pPr>
            <a:lvl4pPr>
              <a:defRPr sz="1800">
                <a:solidFill>
                  <a:srgbClr val="F5F5F5"/>
                </a:solidFill>
              </a:defRPr>
            </a:lvl4pPr>
            <a:lvl5pPr>
              <a:defRPr sz="1800">
                <a:solidFill>
                  <a:srgbClr val="F5F5F5"/>
                </a:solidFill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5" name="Text Placeholder 4">
            <a:extLst>
              <a:ext uri="{FF2B5EF4-FFF2-40B4-BE49-F238E27FC236}">
                <a16:creationId xmlns:a16="http://schemas.microsoft.com/office/drawing/2014/main" id="{346FA37A-D0B6-96B3-ADC1-41F238C6FD3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940740" y="3220193"/>
            <a:ext cx="2605084" cy="220730"/>
          </a:xfrm>
          <a:prstGeom prst="rect">
            <a:avLst/>
          </a:prstGeom>
        </p:spPr>
        <p:txBody>
          <a:bodyPr/>
          <a:lstStyle>
            <a:lvl1pPr algn="l">
              <a:buNone/>
              <a:defRPr sz="1400" b="1" i="0" spc="120" baseline="0">
                <a:solidFill>
                  <a:schemeClr val="accent6"/>
                </a:solidFill>
                <a:latin typeface="Aptos SemiBold" panose="020B0004020202020204" pitchFamily="34" charset="0"/>
              </a:defRPr>
            </a:lvl1pPr>
            <a:lvl2pPr>
              <a:defRPr sz="1800">
                <a:solidFill>
                  <a:srgbClr val="F5F5F5"/>
                </a:solidFill>
              </a:defRPr>
            </a:lvl2pPr>
            <a:lvl3pPr>
              <a:defRPr sz="1800">
                <a:solidFill>
                  <a:srgbClr val="F5F5F5"/>
                </a:solidFill>
              </a:defRPr>
            </a:lvl3pPr>
            <a:lvl4pPr>
              <a:defRPr sz="1800">
                <a:solidFill>
                  <a:srgbClr val="F5F5F5"/>
                </a:solidFill>
              </a:defRPr>
            </a:lvl4pPr>
            <a:lvl5pPr>
              <a:defRPr sz="1800">
                <a:solidFill>
                  <a:srgbClr val="F5F5F5"/>
                </a:solidFill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4" name="Text Placeholder 73">
            <a:extLst>
              <a:ext uri="{FF2B5EF4-FFF2-40B4-BE49-F238E27FC236}">
                <a16:creationId xmlns:a16="http://schemas.microsoft.com/office/drawing/2014/main" id="{35C08253-9474-C3EC-3B69-59F20A989A8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37224" y="3770882"/>
            <a:ext cx="1450481" cy="491741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73">
            <a:extLst>
              <a:ext uri="{FF2B5EF4-FFF2-40B4-BE49-F238E27FC236}">
                <a16:creationId xmlns:a16="http://schemas.microsoft.com/office/drawing/2014/main" id="{C77F3D71-B4E4-9B04-6E79-9C8502EF59C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09823" y="3770882"/>
            <a:ext cx="1450481" cy="491741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6DE1BC43-9F20-AA7C-5B7C-8A969BADA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7" y="320040"/>
            <a:ext cx="10908791" cy="771937"/>
          </a:xfrm>
          <a:prstGeom prst="rect">
            <a:avLst/>
          </a:prstGeom>
        </p:spPr>
        <p:txBody>
          <a:bodyPr/>
          <a:lstStyle>
            <a:lvl1pPr algn="ctr">
              <a:defRPr sz="4800">
                <a:solidFill>
                  <a:srgbClr val="51792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BC7C93AB-88A2-29D2-D197-A12C2D65033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885" y="1294387"/>
            <a:ext cx="3608315" cy="220808"/>
          </a:xfrm>
          <a:prstGeom prst="rect">
            <a:avLst/>
          </a:prstGeom>
        </p:spPr>
        <p:txBody>
          <a:bodyPr/>
          <a:lstStyle>
            <a:lvl1pPr algn="ctr">
              <a:buNone/>
              <a:defRPr sz="1400" b="1" i="0" spc="120" baseline="0">
                <a:solidFill>
                  <a:schemeClr val="accent6"/>
                </a:solidFill>
                <a:latin typeface="Aptos SemiBold" panose="020B0004020202020204" pitchFamily="34" charset="0"/>
              </a:defRPr>
            </a:lvl1pPr>
            <a:lvl2pPr>
              <a:defRPr sz="1800">
                <a:solidFill>
                  <a:srgbClr val="F5F5F5"/>
                </a:solidFill>
              </a:defRPr>
            </a:lvl2pPr>
            <a:lvl3pPr>
              <a:defRPr sz="1800">
                <a:solidFill>
                  <a:srgbClr val="F5F5F5"/>
                </a:solidFill>
              </a:defRPr>
            </a:lvl3pPr>
            <a:lvl4pPr>
              <a:defRPr sz="1800">
                <a:solidFill>
                  <a:srgbClr val="F5F5F5"/>
                </a:solidFill>
              </a:defRPr>
            </a:lvl4pPr>
            <a:lvl5pPr>
              <a:defRPr sz="1800">
                <a:solidFill>
                  <a:srgbClr val="F5F5F5"/>
                </a:solidFill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EC3047B-AF96-793B-5ADA-A51B287B149E}"/>
              </a:ext>
            </a:extLst>
          </p:cNvPr>
          <p:cNvCxnSpPr>
            <a:cxnSpLocks/>
          </p:cNvCxnSpPr>
          <p:nvPr/>
        </p:nvCxnSpPr>
        <p:spPr>
          <a:xfrm>
            <a:off x="4248392" y="1777515"/>
            <a:ext cx="2990608" cy="0"/>
          </a:xfrm>
          <a:prstGeom prst="straightConnector1">
            <a:avLst/>
          </a:prstGeom>
          <a:ln w="12700">
            <a:gradFill>
              <a:gsLst>
                <a:gs pos="75000">
                  <a:srgbClr val="517927"/>
                </a:gs>
                <a:gs pos="0">
                  <a:schemeClr val="tx2">
                    <a:lumMod val="50000"/>
                  </a:schemeClr>
                </a:gs>
              </a:gsLst>
              <a:lin ang="600000" scaled="0"/>
            </a:gradFill>
            <a:prstDash val="sysDash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653A194-BB2B-1787-24C8-674F56F5366F}"/>
              </a:ext>
            </a:extLst>
          </p:cNvPr>
          <p:cNvCxnSpPr>
            <a:cxnSpLocks/>
          </p:cNvCxnSpPr>
          <p:nvPr/>
        </p:nvCxnSpPr>
        <p:spPr>
          <a:xfrm>
            <a:off x="4248392" y="2557468"/>
            <a:ext cx="2990608" cy="0"/>
          </a:xfrm>
          <a:prstGeom prst="straightConnector1">
            <a:avLst/>
          </a:prstGeom>
          <a:ln w="12700">
            <a:gradFill>
              <a:gsLst>
                <a:gs pos="75000">
                  <a:srgbClr val="517927"/>
                </a:gs>
                <a:gs pos="0">
                  <a:schemeClr val="tx2">
                    <a:lumMod val="50000"/>
                  </a:schemeClr>
                </a:gs>
              </a:gsLst>
              <a:lin ang="600000" scaled="0"/>
            </a:gradFill>
            <a:prstDash val="sysDash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8193E68-84A3-4B41-256F-BF4679A4D32A}"/>
              </a:ext>
            </a:extLst>
          </p:cNvPr>
          <p:cNvCxnSpPr>
            <a:cxnSpLocks/>
          </p:cNvCxnSpPr>
          <p:nvPr/>
        </p:nvCxnSpPr>
        <p:spPr>
          <a:xfrm>
            <a:off x="4248392" y="2167492"/>
            <a:ext cx="2990608" cy="0"/>
          </a:xfrm>
          <a:prstGeom prst="straightConnector1">
            <a:avLst/>
          </a:prstGeom>
          <a:ln w="12700">
            <a:gradFill>
              <a:gsLst>
                <a:gs pos="75000">
                  <a:srgbClr val="517927"/>
                </a:gs>
                <a:gs pos="0">
                  <a:schemeClr val="tx2">
                    <a:lumMod val="50000"/>
                  </a:schemeClr>
                </a:gs>
              </a:gsLst>
              <a:lin ang="600000" scaled="0"/>
            </a:gradFill>
            <a:prstDash val="sysDash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958B5ABC-1A74-8DC4-C56B-D59F93038621}"/>
              </a:ext>
            </a:extLst>
          </p:cNvPr>
          <p:cNvSpPr txBox="1"/>
          <p:nvPr userDrawn="1"/>
        </p:nvSpPr>
        <p:spPr>
          <a:xfrm>
            <a:off x="1832269" y="3264972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accent6"/>
                </a:solidFill>
              </a:rPr>
              <a:t>+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C8410FE-0C8B-DC54-5C44-C3C12A45EB58}"/>
              </a:ext>
            </a:extLst>
          </p:cNvPr>
          <p:cNvSpPr txBox="1"/>
          <p:nvPr userDrawn="1"/>
        </p:nvSpPr>
        <p:spPr>
          <a:xfrm>
            <a:off x="3091767" y="3264972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accent6"/>
                </a:solidFill>
              </a:rPr>
              <a:t>+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3FA3CB4-C988-2211-3CCC-7CABF0E0C8BD}"/>
              </a:ext>
            </a:extLst>
          </p:cNvPr>
          <p:cNvSpPr txBox="1"/>
          <p:nvPr userDrawn="1"/>
        </p:nvSpPr>
        <p:spPr>
          <a:xfrm>
            <a:off x="4351265" y="3264972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accent6"/>
                </a:solidFill>
              </a:rPr>
              <a:t>+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7B32E13-C2C0-C938-2C0A-67B7889BFCF2}"/>
              </a:ext>
            </a:extLst>
          </p:cNvPr>
          <p:cNvCxnSpPr>
            <a:cxnSpLocks/>
          </p:cNvCxnSpPr>
          <p:nvPr userDrawn="1"/>
        </p:nvCxnSpPr>
        <p:spPr>
          <a:xfrm>
            <a:off x="641604" y="5766022"/>
            <a:ext cx="10908792" cy="0"/>
          </a:xfrm>
          <a:prstGeom prst="line">
            <a:avLst/>
          </a:prstGeom>
          <a:ln w="6350">
            <a:solidFill>
              <a:schemeClr val="accent6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4B530B5-D35D-2F5F-91A3-0CF3A0990142}"/>
              </a:ext>
            </a:extLst>
          </p:cNvPr>
          <p:cNvCxnSpPr>
            <a:cxnSpLocks/>
          </p:cNvCxnSpPr>
          <p:nvPr/>
        </p:nvCxnSpPr>
        <p:spPr>
          <a:xfrm flipV="1">
            <a:off x="3465935" y="4748012"/>
            <a:ext cx="0" cy="761362"/>
          </a:xfrm>
          <a:prstGeom prst="line">
            <a:avLst/>
          </a:prstGeom>
          <a:ln w="12700">
            <a:solidFill>
              <a:srgbClr val="517927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DF3D834-EDDC-D942-9C69-01531DFF5F8F}"/>
              </a:ext>
            </a:extLst>
          </p:cNvPr>
          <p:cNvCxnSpPr>
            <a:cxnSpLocks/>
          </p:cNvCxnSpPr>
          <p:nvPr/>
        </p:nvCxnSpPr>
        <p:spPr>
          <a:xfrm flipV="1">
            <a:off x="8823198" y="4748012"/>
            <a:ext cx="0" cy="761362"/>
          </a:xfrm>
          <a:prstGeom prst="line">
            <a:avLst/>
          </a:prstGeom>
          <a:ln w="12700">
            <a:solidFill>
              <a:srgbClr val="517927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E608BB9-1293-34A8-EDA7-B601917A9ACC}"/>
              </a:ext>
            </a:extLst>
          </p:cNvPr>
          <p:cNvGrpSpPr/>
          <p:nvPr userDrawn="1"/>
        </p:nvGrpSpPr>
        <p:grpSpPr>
          <a:xfrm>
            <a:off x="641604" y="2960257"/>
            <a:ext cx="10908792" cy="1495164"/>
            <a:chOff x="641604" y="3083827"/>
            <a:chExt cx="10908792" cy="1495164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83A69AE-2AD9-A251-FE13-7F1BEAB527F4}"/>
                </a:ext>
              </a:extLst>
            </p:cNvPr>
            <p:cNvCxnSpPr>
              <a:cxnSpLocks/>
            </p:cNvCxnSpPr>
            <p:nvPr/>
          </p:nvCxnSpPr>
          <p:spPr>
            <a:xfrm>
              <a:off x="641604" y="3083827"/>
              <a:ext cx="10908792" cy="0"/>
            </a:xfrm>
            <a:prstGeom prst="line">
              <a:avLst/>
            </a:prstGeom>
            <a:ln w="6350">
              <a:solidFill>
                <a:schemeClr val="accent6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469DBC69-CC2A-8EC6-CEFA-1EB6693F4D8E}"/>
                </a:ext>
              </a:extLst>
            </p:cNvPr>
            <p:cNvCxnSpPr>
              <a:cxnSpLocks/>
            </p:cNvCxnSpPr>
            <p:nvPr/>
          </p:nvCxnSpPr>
          <p:spPr>
            <a:xfrm>
              <a:off x="641604" y="4578991"/>
              <a:ext cx="10908792" cy="0"/>
            </a:xfrm>
            <a:prstGeom prst="line">
              <a:avLst/>
            </a:prstGeom>
            <a:ln w="6350">
              <a:solidFill>
                <a:schemeClr val="accent6"/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4B6A695A-63EA-6B91-5991-30B1E9FC1C98}"/>
              </a:ext>
            </a:extLst>
          </p:cNvPr>
          <p:cNvCxnSpPr>
            <a:cxnSpLocks/>
          </p:cNvCxnSpPr>
          <p:nvPr userDrawn="1"/>
        </p:nvCxnSpPr>
        <p:spPr>
          <a:xfrm flipV="1">
            <a:off x="6082714" y="3270459"/>
            <a:ext cx="0" cy="922643"/>
          </a:xfrm>
          <a:prstGeom prst="line">
            <a:avLst/>
          </a:prstGeom>
          <a:ln w="12700">
            <a:solidFill>
              <a:srgbClr val="517927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F6A7E85-C235-3DF6-7109-84110B660F93}"/>
              </a:ext>
            </a:extLst>
          </p:cNvPr>
          <p:cNvCxnSpPr>
            <a:cxnSpLocks/>
          </p:cNvCxnSpPr>
          <p:nvPr userDrawn="1"/>
        </p:nvCxnSpPr>
        <p:spPr>
          <a:xfrm flipV="1">
            <a:off x="8823198" y="3246518"/>
            <a:ext cx="0" cy="922643"/>
          </a:xfrm>
          <a:prstGeom prst="line">
            <a:avLst/>
          </a:prstGeom>
          <a:ln w="12700">
            <a:solidFill>
              <a:srgbClr val="517927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2CC46464-CFFD-29EB-FA48-ED3AA57E35AE}"/>
              </a:ext>
            </a:extLst>
          </p:cNvPr>
          <p:cNvCxnSpPr>
            <a:cxnSpLocks/>
          </p:cNvCxnSpPr>
          <p:nvPr userDrawn="1"/>
        </p:nvCxnSpPr>
        <p:spPr>
          <a:xfrm>
            <a:off x="641604" y="6187532"/>
            <a:ext cx="10939988" cy="0"/>
          </a:xfrm>
          <a:prstGeom prst="line">
            <a:avLst/>
          </a:prstGeom>
          <a:ln w="6350">
            <a:solidFill>
              <a:schemeClr val="accent6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 Placeholder 4">
            <a:extLst>
              <a:ext uri="{FF2B5EF4-FFF2-40B4-BE49-F238E27FC236}">
                <a16:creationId xmlns:a16="http://schemas.microsoft.com/office/drawing/2014/main" id="{3627860D-23B6-7B21-13B8-9441255B76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87053" y="1294387"/>
            <a:ext cx="3608315" cy="220808"/>
          </a:xfrm>
          <a:prstGeom prst="rect">
            <a:avLst/>
          </a:prstGeom>
        </p:spPr>
        <p:txBody>
          <a:bodyPr/>
          <a:lstStyle>
            <a:lvl1pPr algn="ctr">
              <a:buNone/>
              <a:defRPr sz="1400" b="1" i="0" spc="120" baseline="0">
                <a:solidFill>
                  <a:schemeClr val="accent6"/>
                </a:solidFill>
                <a:latin typeface="Aptos SemiBold" panose="020B0004020202020204" pitchFamily="34" charset="0"/>
              </a:defRPr>
            </a:lvl1pPr>
            <a:lvl2pPr>
              <a:defRPr sz="1800">
                <a:solidFill>
                  <a:srgbClr val="F5F5F5"/>
                </a:solidFill>
              </a:defRPr>
            </a:lvl2pPr>
            <a:lvl3pPr>
              <a:defRPr sz="1800">
                <a:solidFill>
                  <a:srgbClr val="F5F5F5"/>
                </a:solidFill>
              </a:defRPr>
            </a:lvl3pPr>
            <a:lvl4pPr>
              <a:defRPr sz="1800">
                <a:solidFill>
                  <a:srgbClr val="F5F5F5"/>
                </a:solidFill>
              </a:defRPr>
            </a:lvl4pPr>
            <a:lvl5pPr>
              <a:defRPr sz="1800">
                <a:solidFill>
                  <a:srgbClr val="F5F5F5"/>
                </a:solidFill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9" name="Text Placeholder 58">
            <a:extLst>
              <a:ext uri="{FF2B5EF4-FFF2-40B4-BE49-F238E27FC236}">
                <a16:creationId xmlns:a16="http://schemas.microsoft.com/office/drawing/2014/main" id="{04AFD291-2E19-3579-8C62-1F814E071C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7885" y="1618801"/>
            <a:ext cx="3636962" cy="368300"/>
          </a:xfrm>
          <a:prstGeom prst="rect">
            <a:avLst/>
          </a:prstGeom>
        </p:spPr>
        <p:txBody>
          <a:bodyPr/>
          <a:lstStyle>
            <a:lvl1pPr algn="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  <a:lvl2pPr algn="r">
              <a:buNone/>
              <a:defRPr>
                <a:solidFill>
                  <a:srgbClr val="9ABD77"/>
                </a:solidFill>
              </a:defRPr>
            </a:lvl2pPr>
            <a:lvl3pPr algn="r">
              <a:buNone/>
              <a:defRPr>
                <a:solidFill>
                  <a:srgbClr val="9ABD77"/>
                </a:solidFill>
              </a:defRPr>
            </a:lvl3pPr>
            <a:lvl4pPr algn="r">
              <a:buNone/>
              <a:defRPr>
                <a:solidFill>
                  <a:srgbClr val="9ABD77"/>
                </a:solidFill>
              </a:defRPr>
            </a:lvl4pPr>
            <a:lvl5pPr algn="r"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0" name="Text Placeholder 58">
            <a:extLst>
              <a:ext uri="{FF2B5EF4-FFF2-40B4-BE49-F238E27FC236}">
                <a16:creationId xmlns:a16="http://schemas.microsoft.com/office/drawing/2014/main" id="{ECEDE1D2-C442-D8DC-BC5D-3B13109D119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7885" y="2008945"/>
            <a:ext cx="3636962" cy="368300"/>
          </a:xfrm>
          <a:prstGeom prst="rect">
            <a:avLst/>
          </a:prstGeom>
        </p:spPr>
        <p:txBody>
          <a:bodyPr/>
          <a:lstStyle>
            <a:lvl1pPr algn="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  <a:lvl2pPr algn="r">
              <a:buNone/>
              <a:defRPr>
                <a:solidFill>
                  <a:srgbClr val="9ABD77"/>
                </a:solidFill>
              </a:defRPr>
            </a:lvl2pPr>
            <a:lvl3pPr algn="r">
              <a:buNone/>
              <a:defRPr>
                <a:solidFill>
                  <a:srgbClr val="9ABD77"/>
                </a:solidFill>
              </a:defRPr>
            </a:lvl3pPr>
            <a:lvl4pPr algn="r">
              <a:buNone/>
              <a:defRPr>
                <a:solidFill>
                  <a:srgbClr val="9ABD77"/>
                </a:solidFill>
              </a:defRPr>
            </a:lvl4pPr>
            <a:lvl5pPr algn="r"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1" name="Text Placeholder 58">
            <a:extLst>
              <a:ext uri="{FF2B5EF4-FFF2-40B4-BE49-F238E27FC236}">
                <a16:creationId xmlns:a16="http://schemas.microsoft.com/office/drawing/2014/main" id="{783B77C8-041D-8665-493D-BBEF885E37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7885" y="2399089"/>
            <a:ext cx="3636962" cy="368300"/>
          </a:xfrm>
          <a:prstGeom prst="rect">
            <a:avLst/>
          </a:prstGeom>
        </p:spPr>
        <p:txBody>
          <a:bodyPr/>
          <a:lstStyle>
            <a:lvl1pPr algn="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  <a:lvl2pPr algn="r">
              <a:buNone/>
              <a:defRPr>
                <a:solidFill>
                  <a:srgbClr val="9ABD77"/>
                </a:solidFill>
              </a:defRPr>
            </a:lvl2pPr>
            <a:lvl3pPr algn="r">
              <a:buNone/>
              <a:defRPr>
                <a:solidFill>
                  <a:srgbClr val="9ABD77"/>
                </a:solidFill>
              </a:defRPr>
            </a:lvl3pPr>
            <a:lvl4pPr algn="r">
              <a:buNone/>
              <a:defRPr>
                <a:solidFill>
                  <a:srgbClr val="9ABD77"/>
                </a:solidFill>
              </a:defRPr>
            </a:lvl4pPr>
            <a:lvl5pPr algn="r"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58">
            <a:extLst>
              <a:ext uri="{FF2B5EF4-FFF2-40B4-BE49-F238E27FC236}">
                <a16:creationId xmlns:a16="http://schemas.microsoft.com/office/drawing/2014/main" id="{B241DDD5-D663-FA33-1BA9-8C32FCC15E5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40182" y="1618801"/>
            <a:ext cx="4308684" cy="368300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 b="1" i="0">
                <a:solidFill>
                  <a:srgbClr val="517927"/>
                </a:solidFill>
                <a:latin typeface="Aptos SemiBold" panose="020B0004020202020204" pitchFamily="34" charset="0"/>
              </a:defRPr>
            </a:lvl1pPr>
            <a:lvl2pPr algn="r">
              <a:buNone/>
              <a:defRPr>
                <a:solidFill>
                  <a:srgbClr val="9ABD77"/>
                </a:solidFill>
              </a:defRPr>
            </a:lvl2pPr>
            <a:lvl3pPr algn="r">
              <a:buNone/>
              <a:defRPr>
                <a:solidFill>
                  <a:srgbClr val="9ABD77"/>
                </a:solidFill>
              </a:defRPr>
            </a:lvl3pPr>
            <a:lvl4pPr algn="r">
              <a:buNone/>
              <a:defRPr>
                <a:solidFill>
                  <a:srgbClr val="9ABD77"/>
                </a:solidFill>
              </a:defRPr>
            </a:lvl4pPr>
            <a:lvl5pPr algn="r"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58">
            <a:extLst>
              <a:ext uri="{FF2B5EF4-FFF2-40B4-BE49-F238E27FC236}">
                <a16:creationId xmlns:a16="http://schemas.microsoft.com/office/drawing/2014/main" id="{AFD197CA-D4D0-A4BB-0288-40253C7E90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240182" y="2008945"/>
            <a:ext cx="4308684" cy="368300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 b="1" i="0">
                <a:solidFill>
                  <a:srgbClr val="517927"/>
                </a:solidFill>
                <a:latin typeface="Aptos SemiBold" panose="020B0004020202020204" pitchFamily="34" charset="0"/>
              </a:defRPr>
            </a:lvl1pPr>
            <a:lvl2pPr algn="r">
              <a:buNone/>
              <a:defRPr>
                <a:solidFill>
                  <a:srgbClr val="9ABD77"/>
                </a:solidFill>
              </a:defRPr>
            </a:lvl2pPr>
            <a:lvl3pPr algn="r">
              <a:buNone/>
              <a:defRPr>
                <a:solidFill>
                  <a:srgbClr val="9ABD77"/>
                </a:solidFill>
              </a:defRPr>
            </a:lvl3pPr>
            <a:lvl4pPr algn="r">
              <a:buNone/>
              <a:defRPr>
                <a:solidFill>
                  <a:srgbClr val="9ABD77"/>
                </a:solidFill>
              </a:defRPr>
            </a:lvl4pPr>
            <a:lvl5pPr algn="r"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58">
            <a:extLst>
              <a:ext uri="{FF2B5EF4-FFF2-40B4-BE49-F238E27FC236}">
                <a16:creationId xmlns:a16="http://schemas.microsoft.com/office/drawing/2014/main" id="{4B5E952A-1F0E-23BA-BCC9-A0DD8A08ABE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240182" y="2399089"/>
            <a:ext cx="4308684" cy="368300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 b="1" i="0">
                <a:solidFill>
                  <a:srgbClr val="517927"/>
                </a:solidFill>
                <a:latin typeface="Aptos SemiBold" panose="020B0004020202020204" pitchFamily="34" charset="0"/>
              </a:defRPr>
            </a:lvl1pPr>
            <a:lvl2pPr algn="r">
              <a:buNone/>
              <a:defRPr>
                <a:solidFill>
                  <a:srgbClr val="9ABD77"/>
                </a:solidFill>
              </a:defRPr>
            </a:lvl2pPr>
            <a:lvl3pPr algn="r">
              <a:buNone/>
              <a:defRPr>
                <a:solidFill>
                  <a:srgbClr val="9ABD77"/>
                </a:solidFill>
              </a:defRPr>
            </a:lvl3pPr>
            <a:lvl4pPr algn="r">
              <a:buNone/>
              <a:defRPr>
                <a:solidFill>
                  <a:srgbClr val="9ABD77"/>
                </a:solidFill>
              </a:defRPr>
            </a:lvl4pPr>
            <a:lvl5pPr algn="r">
              <a:buNone/>
              <a:defRPr>
                <a:solidFill>
                  <a:srgbClr val="9ABD7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Text Placeholder 73">
            <a:extLst>
              <a:ext uri="{FF2B5EF4-FFF2-40B4-BE49-F238E27FC236}">
                <a16:creationId xmlns:a16="http://schemas.microsoft.com/office/drawing/2014/main" id="{DB4EE88F-07EB-6609-A8B1-887E1117B4E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894757" y="3770882"/>
            <a:ext cx="1450481" cy="491741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73">
            <a:extLst>
              <a:ext uri="{FF2B5EF4-FFF2-40B4-BE49-F238E27FC236}">
                <a16:creationId xmlns:a16="http://schemas.microsoft.com/office/drawing/2014/main" id="{994E1719-207C-48F0-1686-BE21716B24B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152290" y="3770882"/>
            <a:ext cx="1450481" cy="491741"/>
          </a:xfrm>
          <a:prstGeom prst="rect">
            <a:avLst/>
          </a:prstGeom>
        </p:spPr>
        <p:txBody>
          <a:bodyPr/>
          <a:lstStyle>
            <a:lvl1pPr marL="0" algn="ctr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Picture Placeholder 68">
            <a:extLst>
              <a:ext uri="{FF2B5EF4-FFF2-40B4-BE49-F238E27FC236}">
                <a16:creationId xmlns:a16="http://schemas.microsoft.com/office/drawing/2014/main" id="{3C35813E-E497-303A-75B6-53FB067CF27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33864" y="3221038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6" name="Text Placeholder 73">
            <a:extLst>
              <a:ext uri="{FF2B5EF4-FFF2-40B4-BE49-F238E27FC236}">
                <a16:creationId xmlns:a16="http://schemas.microsoft.com/office/drawing/2014/main" id="{D53CC839-33A9-3E5A-BBD8-BC73348C723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204086" y="3498160"/>
            <a:ext cx="2479588" cy="664669"/>
          </a:xfrm>
          <a:prstGeom prst="rect">
            <a:avLst/>
          </a:prstGeom>
        </p:spPr>
        <p:txBody>
          <a:bodyPr/>
          <a:lstStyle>
            <a:lvl1pPr marL="0" marR="0" indent="-10972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 sz="1200">
                <a:solidFill>
                  <a:schemeClr val="accent6"/>
                </a:solidFill>
              </a:defRPr>
            </a:lvl1pPr>
          </a:lstStyle>
          <a:p>
            <a:pPr marL="0" marR="0" lvl="0" indent="-10972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/>
              <a:t>Click to edit Master text style</a:t>
            </a:r>
          </a:p>
          <a:p>
            <a:pPr lvl="0"/>
            <a:r>
              <a:rPr lang="en-US"/>
              <a:t>Click to edit Master text style</a:t>
            </a:r>
          </a:p>
          <a:p>
            <a:pPr marL="0" marR="0" lvl="0" indent="-10972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/>
              <a:t>Click to edit Master text style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87" name="Text Placeholder 73">
            <a:extLst>
              <a:ext uri="{FF2B5EF4-FFF2-40B4-BE49-F238E27FC236}">
                <a16:creationId xmlns:a16="http://schemas.microsoft.com/office/drawing/2014/main" id="{EE5C9F40-6E8B-1BDC-275D-00DF3E7571E2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936417" y="3498160"/>
            <a:ext cx="2609408" cy="664669"/>
          </a:xfrm>
          <a:prstGeom prst="rect">
            <a:avLst/>
          </a:prstGeom>
        </p:spPr>
        <p:txBody>
          <a:bodyPr/>
          <a:lstStyle>
            <a:lvl1pPr marL="0" marR="0" indent="-10972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 sz="12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  <a:p>
            <a:pPr marL="0" marR="0" lvl="0" indent="-10972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/>
              <a:t>Click to edit Master text style</a:t>
            </a:r>
          </a:p>
          <a:p>
            <a:pPr marL="0" marR="0" lvl="0" indent="-10972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/>
              <a:t>Click to edit Master text style</a:t>
            </a:r>
          </a:p>
        </p:txBody>
      </p:sp>
      <p:sp>
        <p:nvSpPr>
          <p:cNvPr id="96" name="Text Placeholder 73">
            <a:extLst>
              <a:ext uri="{FF2B5EF4-FFF2-40B4-BE49-F238E27FC236}">
                <a16:creationId xmlns:a16="http://schemas.microsoft.com/office/drawing/2014/main" id="{77DC6D0A-64A3-EF8E-04CA-E5DCC8BD46B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680039" y="6207978"/>
            <a:ext cx="3002010" cy="491741"/>
          </a:xfrm>
          <a:prstGeom prst="rect">
            <a:avLst/>
          </a:prstGeom>
        </p:spPr>
        <p:txBody>
          <a:bodyPr/>
          <a:lstStyle>
            <a:lvl1pPr marL="0" algn="r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sz="1200">
                <a:solidFill>
                  <a:schemeClr val="accent2"/>
                </a:solidFill>
                <a:latin typeface="Aptos Light" panose="020B0004020202020204" pitchFamily="34" charset="0"/>
              </a:rPr>
              <a:t>* </a:t>
            </a:r>
            <a:r>
              <a:rPr lang="en-US"/>
              <a:t>Click to edit Master disclaimer text styles</a:t>
            </a:r>
          </a:p>
        </p:txBody>
      </p:sp>
      <p:sp>
        <p:nvSpPr>
          <p:cNvPr id="100" name="Text Placeholder 97">
            <a:extLst>
              <a:ext uri="{FF2B5EF4-FFF2-40B4-BE49-F238E27FC236}">
                <a16:creationId xmlns:a16="http://schemas.microsoft.com/office/drawing/2014/main" id="{06B1F806-F011-C8E6-D01A-BA1B8BF723E6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940740" y="5836142"/>
            <a:ext cx="2605084" cy="297373"/>
          </a:xfrm>
          <a:prstGeom prst="rect">
            <a:avLst/>
          </a:prstGeom>
        </p:spPr>
        <p:txBody>
          <a:bodyPr/>
          <a:lstStyle>
            <a:lvl1pPr marL="11113" indent="0" algn="l">
              <a:lnSpc>
                <a:spcPct val="100000"/>
              </a:lnSpc>
              <a:buNone/>
              <a:tabLst/>
              <a:defRPr sz="1400" b="1" i="0" spc="120" baseline="0">
                <a:solidFill>
                  <a:schemeClr val="accent6"/>
                </a:solidFill>
                <a:latin typeface="Aptos SemiBold" panose="020B0004020202020204" pitchFamily="34" charset="0"/>
              </a:defRPr>
            </a:lvl1pPr>
            <a:lvl2pPr indent="0">
              <a:lnSpc>
                <a:spcPct val="100000"/>
              </a:lnSpc>
              <a:buNone/>
              <a:defRPr>
                <a:solidFill>
                  <a:srgbClr val="F5F5F5"/>
                </a:solidFill>
              </a:defRPr>
            </a:lvl2pPr>
            <a:lvl3pPr indent="0">
              <a:lnSpc>
                <a:spcPct val="100000"/>
              </a:lnSpc>
              <a:buNone/>
              <a:defRPr>
                <a:solidFill>
                  <a:srgbClr val="F5F5F5"/>
                </a:solidFill>
              </a:defRPr>
            </a:lvl3pPr>
            <a:lvl4pPr indent="0">
              <a:lnSpc>
                <a:spcPct val="100000"/>
              </a:lnSpc>
              <a:buNone/>
              <a:defRPr>
                <a:solidFill>
                  <a:srgbClr val="F5F5F5"/>
                </a:solidFill>
              </a:defRPr>
            </a:lvl4pPr>
            <a:lvl5pPr indent="0">
              <a:lnSpc>
                <a:spcPct val="100000"/>
              </a:lnSpc>
              <a:buNone/>
              <a:defRPr>
                <a:solidFill>
                  <a:srgbClr val="F5F5F5"/>
                </a:solidFill>
              </a:defRPr>
            </a:lvl5pPr>
          </a:lstStyle>
          <a:p>
            <a:pPr lvl="0"/>
            <a:r>
              <a:rPr lang="en-US"/>
              <a:t>&lt; CLICK TO EDIT</a:t>
            </a:r>
          </a:p>
        </p:txBody>
      </p:sp>
      <p:pic>
        <p:nvPicPr>
          <p:cNvPr id="6" name="Picture 5" descr="A green and black logo&#10;&#10;AI-generated content may be incorrect.">
            <a:extLst>
              <a:ext uri="{FF2B5EF4-FFF2-40B4-BE49-F238E27FC236}">
                <a16:creationId xmlns:a16="http://schemas.microsoft.com/office/drawing/2014/main" id="{7B4DB9D9-ACF6-FB85-C4BD-E00A04C53A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2" y="438768"/>
            <a:ext cx="947005" cy="369332"/>
          </a:xfrm>
          <a:prstGeom prst="rect">
            <a:avLst/>
          </a:prstGeom>
        </p:spPr>
      </p:pic>
      <p:sp>
        <p:nvSpPr>
          <p:cNvPr id="79" name="Picture Placeholder 68">
            <a:extLst>
              <a:ext uri="{FF2B5EF4-FFF2-40B4-BE49-F238E27FC236}">
                <a16:creationId xmlns:a16="http://schemas.microsoft.com/office/drawing/2014/main" id="{8C01E23A-06D0-61AA-D5DB-F2B9FE26E7A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387467" y="3221038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0" name="Picture Placeholder 68">
            <a:extLst>
              <a:ext uri="{FF2B5EF4-FFF2-40B4-BE49-F238E27FC236}">
                <a16:creationId xmlns:a16="http://schemas.microsoft.com/office/drawing/2014/main" id="{6099C1D4-65C9-C703-FBE4-8D63B3E7750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35676" y="3221038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1" name="Picture Placeholder 68">
            <a:extLst>
              <a:ext uri="{FF2B5EF4-FFF2-40B4-BE49-F238E27FC236}">
                <a16:creationId xmlns:a16="http://schemas.microsoft.com/office/drawing/2014/main" id="{553E98B5-12BB-1FB5-07F5-37642D01494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906463" y="3221038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93538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Library-LightBckgrnd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</a:p>
        </p:txBody>
      </p:sp>
      <p:sp>
        <p:nvSpPr>
          <p:cNvPr id="3" name="Title 5">
            <a:extLst>
              <a:ext uri="{FF2B5EF4-FFF2-40B4-BE49-F238E27FC236}">
                <a16:creationId xmlns:a16="http://schemas.microsoft.com/office/drawing/2014/main" id="{EFCDD5E1-EC6B-1A74-FE2F-2B02EC58D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7" y="315683"/>
            <a:ext cx="10908791" cy="781597"/>
          </a:xfrm>
          <a:prstGeom prst="rect">
            <a:avLst/>
          </a:prstGeom>
        </p:spPr>
        <p:txBody>
          <a:bodyPr/>
          <a:lstStyle>
            <a:lvl1pPr algn="ctr">
              <a:defRPr sz="4800">
                <a:solidFill>
                  <a:srgbClr val="51792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882D3EF-923F-07F6-285F-57ABCE7EDE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0078" y="1097280"/>
            <a:ext cx="10908790" cy="369332"/>
          </a:xfrm>
          <a:prstGeom prst="rect">
            <a:avLst/>
          </a:prstGeom>
        </p:spPr>
        <p:txBody>
          <a:bodyPr/>
          <a:lstStyle>
            <a:lvl1pPr algn="ctr">
              <a:buNone/>
              <a:defRPr sz="2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" name="Picture Placeholder 87">
            <a:extLst>
              <a:ext uri="{FF2B5EF4-FFF2-40B4-BE49-F238E27FC236}">
                <a16:creationId xmlns:a16="http://schemas.microsoft.com/office/drawing/2014/main" id="{CCBE5E9A-77B5-2883-0252-1CFB0B9CE10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911441" y="1873670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41D51D7-6966-21B0-90D6-E85863D27714}"/>
              </a:ext>
            </a:extLst>
          </p:cNvPr>
          <p:cNvCxnSpPr>
            <a:cxnSpLocks/>
          </p:cNvCxnSpPr>
          <p:nvPr userDrawn="1"/>
        </p:nvCxnSpPr>
        <p:spPr>
          <a:xfrm>
            <a:off x="641603" y="3085229"/>
            <a:ext cx="10997691" cy="0"/>
          </a:xfrm>
          <a:prstGeom prst="line">
            <a:avLst/>
          </a:prstGeom>
          <a:ln w="12700">
            <a:solidFill>
              <a:srgbClr val="9ABD77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89">
            <a:extLst>
              <a:ext uri="{FF2B5EF4-FFF2-40B4-BE49-F238E27FC236}">
                <a16:creationId xmlns:a16="http://schemas.microsoft.com/office/drawing/2014/main" id="{4A60A155-2091-C702-11B1-413B39E8D8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0077" y="2372154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6" name="Picture Placeholder 87">
            <a:extLst>
              <a:ext uri="{FF2B5EF4-FFF2-40B4-BE49-F238E27FC236}">
                <a16:creationId xmlns:a16="http://schemas.microsoft.com/office/drawing/2014/main" id="{7917C88A-236E-EAD6-D346-9C6DA43C1B4F}"/>
              </a:ext>
            </a:extLst>
          </p:cNvPr>
          <p:cNvSpPr>
            <a:spLocks noGrp="1" noChangeAspect="1"/>
          </p:cNvSpPr>
          <p:nvPr>
            <p:ph type="pic" sz="quarter" idx="55"/>
          </p:nvPr>
        </p:nvSpPr>
        <p:spPr>
          <a:xfrm>
            <a:off x="1911369" y="1873670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8" name="Picture Placeholder 87">
            <a:extLst>
              <a:ext uri="{FF2B5EF4-FFF2-40B4-BE49-F238E27FC236}">
                <a16:creationId xmlns:a16="http://schemas.microsoft.com/office/drawing/2014/main" id="{F6EC10FE-0C6E-05A2-4229-2F6D0AFB73EB}"/>
              </a:ext>
            </a:extLst>
          </p:cNvPr>
          <p:cNvSpPr>
            <a:spLocks noGrp="1" noChangeAspect="1"/>
          </p:cNvSpPr>
          <p:nvPr>
            <p:ph type="pic" sz="quarter" idx="57"/>
          </p:nvPr>
        </p:nvSpPr>
        <p:spPr>
          <a:xfrm>
            <a:off x="2911297" y="1873670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" name="Picture Placeholder 87">
            <a:extLst>
              <a:ext uri="{FF2B5EF4-FFF2-40B4-BE49-F238E27FC236}">
                <a16:creationId xmlns:a16="http://schemas.microsoft.com/office/drawing/2014/main" id="{AFA8D693-5A46-4C47-1AF0-AB4239513BB7}"/>
              </a:ext>
            </a:extLst>
          </p:cNvPr>
          <p:cNvSpPr>
            <a:spLocks noGrp="1" noChangeAspect="1"/>
          </p:cNvSpPr>
          <p:nvPr>
            <p:ph type="pic" sz="quarter" idx="59"/>
          </p:nvPr>
        </p:nvSpPr>
        <p:spPr>
          <a:xfrm>
            <a:off x="3911225" y="1873670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0" name="Picture Placeholder 87">
            <a:extLst>
              <a:ext uri="{FF2B5EF4-FFF2-40B4-BE49-F238E27FC236}">
                <a16:creationId xmlns:a16="http://schemas.microsoft.com/office/drawing/2014/main" id="{5FED0A06-4A6A-87EE-A301-825D717847C4}"/>
              </a:ext>
            </a:extLst>
          </p:cNvPr>
          <p:cNvSpPr>
            <a:spLocks noGrp="1" noChangeAspect="1"/>
          </p:cNvSpPr>
          <p:nvPr>
            <p:ph type="pic" sz="quarter" idx="61"/>
          </p:nvPr>
        </p:nvSpPr>
        <p:spPr>
          <a:xfrm>
            <a:off x="4911153" y="1873670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1" name="Picture Placeholder 87">
            <a:extLst>
              <a:ext uri="{FF2B5EF4-FFF2-40B4-BE49-F238E27FC236}">
                <a16:creationId xmlns:a16="http://schemas.microsoft.com/office/drawing/2014/main" id="{42069181-78BE-3F65-6621-2568DB2226C1}"/>
              </a:ext>
            </a:extLst>
          </p:cNvPr>
          <p:cNvSpPr>
            <a:spLocks noGrp="1" noChangeAspect="1"/>
          </p:cNvSpPr>
          <p:nvPr>
            <p:ph type="pic" sz="quarter" idx="63"/>
          </p:nvPr>
        </p:nvSpPr>
        <p:spPr>
          <a:xfrm>
            <a:off x="5911081" y="1873670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2" name="Picture Placeholder 87">
            <a:extLst>
              <a:ext uri="{FF2B5EF4-FFF2-40B4-BE49-F238E27FC236}">
                <a16:creationId xmlns:a16="http://schemas.microsoft.com/office/drawing/2014/main" id="{13B363BC-4875-6690-617A-54EE9438CAE7}"/>
              </a:ext>
            </a:extLst>
          </p:cNvPr>
          <p:cNvSpPr>
            <a:spLocks noGrp="1" noChangeAspect="1"/>
          </p:cNvSpPr>
          <p:nvPr>
            <p:ph type="pic" sz="quarter" idx="65"/>
          </p:nvPr>
        </p:nvSpPr>
        <p:spPr>
          <a:xfrm>
            <a:off x="7910937" y="1873670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3" name="Picture Placeholder 87">
            <a:extLst>
              <a:ext uri="{FF2B5EF4-FFF2-40B4-BE49-F238E27FC236}">
                <a16:creationId xmlns:a16="http://schemas.microsoft.com/office/drawing/2014/main" id="{55D00669-C547-BA3D-9DAA-AB59E306B707}"/>
              </a:ext>
            </a:extLst>
          </p:cNvPr>
          <p:cNvSpPr>
            <a:spLocks noGrp="1" noChangeAspect="1"/>
          </p:cNvSpPr>
          <p:nvPr>
            <p:ph type="pic" sz="quarter" idx="67"/>
          </p:nvPr>
        </p:nvSpPr>
        <p:spPr>
          <a:xfrm>
            <a:off x="8910865" y="1873670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4" name="Picture Placeholder 87">
            <a:extLst>
              <a:ext uri="{FF2B5EF4-FFF2-40B4-BE49-F238E27FC236}">
                <a16:creationId xmlns:a16="http://schemas.microsoft.com/office/drawing/2014/main" id="{3EF2FE78-38F9-5F76-0586-8F9E32D4BB9E}"/>
              </a:ext>
            </a:extLst>
          </p:cNvPr>
          <p:cNvSpPr>
            <a:spLocks noGrp="1" noChangeAspect="1"/>
          </p:cNvSpPr>
          <p:nvPr>
            <p:ph type="pic" sz="quarter" idx="69"/>
          </p:nvPr>
        </p:nvSpPr>
        <p:spPr>
          <a:xfrm>
            <a:off x="10910723" y="1873670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5" name="Picture Placeholder 87">
            <a:extLst>
              <a:ext uri="{FF2B5EF4-FFF2-40B4-BE49-F238E27FC236}">
                <a16:creationId xmlns:a16="http://schemas.microsoft.com/office/drawing/2014/main" id="{D1FD9627-CE1E-E08D-35E5-07B6D34F75C9}"/>
              </a:ext>
            </a:extLst>
          </p:cNvPr>
          <p:cNvSpPr>
            <a:spLocks noGrp="1" noChangeAspect="1"/>
          </p:cNvSpPr>
          <p:nvPr>
            <p:ph type="pic" sz="quarter" idx="71"/>
          </p:nvPr>
        </p:nvSpPr>
        <p:spPr>
          <a:xfrm>
            <a:off x="6911009" y="1873670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8E068A4-9280-ABCD-FE58-4C5C4EF0F8F9}"/>
              </a:ext>
            </a:extLst>
          </p:cNvPr>
          <p:cNvGrpSpPr/>
          <p:nvPr userDrawn="1"/>
        </p:nvGrpSpPr>
        <p:grpSpPr>
          <a:xfrm>
            <a:off x="640077" y="1850571"/>
            <a:ext cx="10999219" cy="4290373"/>
            <a:chOff x="640077" y="1850571"/>
            <a:chExt cx="10999219" cy="4067551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2CC95B9-C6A4-674C-2138-763132C316C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40005" y="1850571"/>
              <a:ext cx="0" cy="4067551"/>
            </a:xfrm>
            <a:prstGeom prst="line">
              <a:avLst/>
            </a:prstGeom>
            <a:ln w="12700">
              <a:solidFill>
                <a:srgbClr val="9ABD77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1105552-1304-F405-C70C-16A6D274B68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0077" y="1850571"/>
              <a:ext cx="0" cy="4067551"/>
            </a:xfrm>
            <a:prstGeom prst="line">
              <a:avLst/>
            </a:prstGeom>
            <a:ln w="12700">
              <a:solidFill>
                <a:srgbClr val="9ABD77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CE4B99A8-A033-02D1-4CAC-C6FFBA4D999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39717" y="1850571"/>
              <a:ext cx="0" cy="4067551"/>
            </a:xfrm>
            <a:prstGeom prst="line">
              <a:avLst/>
            </a:prstGeom>
            <a:ln w="12700">
              <a:solidFill>
                <a:srgbClr val="9ABD77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1262E06-1254-2327-16B3-746D819BFFB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39645" y="1850571"/>
              <a:ext cx="0" cy="4067551"/>
            </a:xfrm>
            <a:prstGeom prst="line">
              <a:avLst/>
            </a:prstGeom>
            <a:ln w="12700">
              <a:solidFill>
                <a:srgbClr val="9ABD77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D48E540-2ADD-426D-C58F-334A4DA4EA4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39573" y="1850571"/>
              <a:ext cx="0" cy="4067551"/>
            </a:xfrm>
            <a:prstGeom prst="line">
              <a:avLst/>
            </a:prstGeom>
            <a:ln w="12700">
              <a:solidFill>
                <a:srgbClr val="9ABD77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2582899-B37E-09DD-8240-A50C6FC9CA8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39501" y="1850571"/>
              <a:ext cx="0" cy="4067551"/>
            </a:xfrm>
            <a:prstGeom prst="line">
              <a:avLst/>
            </a:prstGeom>
            <a:ln w="12700">
              <a:solidFill>
                <a:srgbClr val="9ABD77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82DA451F-BF61-67D9-8EB3-F7E6446BE92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639358" y="1850571"/>
              <a:ext cx="0" cy="4067551"/>
            </a:xfrm>
            <a:prstGeom prst="line">
              <a:avLst/>
            </a:prstGeom>
            <a:ln w="12700">
              <a:solidFill>
                <a:srgbClr val="9ABD77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C4C99EF1-723A-37E2-C060-8AD85E2B344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639296" y="1850571"/>
              <a:ext cx="0" cy="4067551"/>
            </a:xfrm>
            <a:prstGeom prst="line">
              <a:avLst/>
            </a:prstGeom>
            <a:ln w="12700">
              <a:solidFill>
                <a:srgbClr val="9ABD77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DA1E772-42AC-7A6C-6648-ED719CA17553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3639861" y="1850571"/>
              <a:ext cx="0" cy="4067551"/>
            </a:xfrm>
            <a:prstGeom prst="line">
              <a:avLst/>
            </a:prstGeom>
            <a:ln w="12700">
              <a:solidFill>
                <a:srgbClr val="9ABD77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179DFDF-D97D-57DC-CB50-14DB7681EECC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2639933" y="1850571"/>
              <a:ext cx="0" cy="4067551"/>
            </a:xfrm>
            <a:prstGeom prst="line">
              <a:avLst/>
            </a:prstGeom>
            <a:ln w="12700">
              <a:solidFill>
                <a:srgbClr val="9ABD77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B67ADA1-4C1C-305F-AE89-67DF538DDC6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4639789" y="1850571"/>
              <a:ext cx="0" cy="4067551"/>
            </a:xfrm>
            <a:prstGeom prst="line">
              <a:avLst/>
            </a:prstGeom>
            <a:ln w="12700">
              <a:solidFill>
                <a:srgbClr val="9ABD77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80F5EDF-2D39-6D00-34E5-617040A1F8FD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9639429" y="1850571"/>
              <a:ext cx="0" cy="4067551"/>
            </a:xfrm>
            <a:prstGeom prst="line">
              <a:avLst/>
            </a:prstGeom>
            <a:ln w="12700">
              <a:solidFill>
                <a:srgbClr val="9ABD77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Picture Placeholder 87">
            <a:extLst>
              <a:ext uri="{FF2B5EF4-FFF2-40B4-BE49-F238E27FC236}">
                <a16:creationId xmlns:a16="http://schemas.microsoft.com/office/drawing/2014/main" id="{879827ED-EC88-0290-EAA8-49DC0A81AAD6}"/>
              </a:ext>
            </a:extLst>
          </p:cNvPr>
          <p:cNvSpPr>
            <a:spLocks noGrp="1" noChangeAspect="1"/>
          </p:cNvSpPr>
          <p:nvPr>
            <p:ph type="pic" sz="quarter" idx="113"/>
          </p:nvPr>
        </p:nvSpPr>
        <p:spPr>
          <a:xfrm>
            <a:off x="9910793" y="1873670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0" name="Text Placeholder 89">
            <a:extLst>
              <a:ext uri="{FF2B5EF4-FFF2-40B4-BE49-F238E27FC236}">
                <a16:creationId xmlns:a16="http://schemas.microsoft.com/office/drawing/2014/main" id="{93D87EA6-EA7D-F618-C359-929F51E8A345}"/>
              </a:ext>
            </a:extLst>
          </p:cNvPr>
          <p:cNvSpPr>
            <a:spLocks noGrp="1"/>
          </p:cNvSpPr>
          <p:nvPr>
            <p:ph type="body" sz="quarter" idx="114"/>
          </p:nvPr>
        </p:nvSpPr>
        <p:spPr>
          <a:xfrm>
            <a:off x="1640007" y="2372154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41" name="Text Placeholder 89">
            <a:extLst>
              <a:ext uri="{FF2B5EF4-FFF2-40B4-BE49-F238E27FC236}">
                <a16:creationId xmlns:a16="http://schemas.microsoft.com/office/drawing/2014/main" id="{9AB3E55C-433F-3686-8C0F-622E14361056}"/>
              </a:ext>
            </a:extLst>
          </p:cNvPr>
          <p:cNvSpPr>
            <a:spLocks noGrp="1"/>
          </p:cNvSpPr>
          <p:nvPr>
            <p:ph type="body" sz="quarter" idx="115"/>
          </p:nvPr>
        </p:nvSpPr>
        <p:spPr>
          <a:xfrm>
            <a:off x="2639937" y="2372154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42" name="Text Placeholder 89">
            <a:extLst>
              <a:ext uri="{FF2B5EF4-FFF2-40B4-BE49-F238E27FC236}">
                <a16:creationId xmlns:a16="http://schemas.microsoft.com/office/drawing/2014/main" id="{536E4582-DF63-3B13-AC83-C6A7FFC6DD0A}"/>
              </a:ext>
            </a:extLst>
          </p:cNvPr>
          <p:cNvSpPr>
            <a:spLocks noGrp="1"/>
          </p:cNvSpPr>
          <p:nvPr>
            <p:ph type="body" sz="quarter" idx="116"/>
          </p:nvPr>
        </p:nvSpPr>
        <p:spPr>
          <a:xfrm>
            <a:off x="3639867" y="2372154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43" name="Text Placeholder 89">
            <a:extLst>
              <a:ext uri="{FF2B5EF4-FFF2-40B4-BE49-F238E27FC236}">
                <a16:creationId xmlns:a16="http://schemas.microsoft.com/office/drawing/2014/main" id="{2D6DE9C3-3DD5-92FB-344A-CF1FDCADDD42}"/>
              </a:ext>
            </a:extLst>
          </p:cNvPr>
          <p:cNvSpPr>
            <a:spLocks noGrp="1"/>
          </p:cNvSpPr>
          <p:nvPr>
            <p:ph type="body" sz="quarter" idx="117"/>
          </p:nvPr>
        </p:nvSpPr>
        <p:spPr>
          <a:xfrm>
            <a:off x="4639797" y="2372154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44" name="Text Placeholder 89">
            <a:extLst>
              <a:ext uri="{FF2B5EF4-FFF2-40B4-BE49-F238E27FC236}">
                <a16:creationId xmlns:a16="http://schemas.microsoft.com/office/drawing/2014/main" id="{41A147A6-905C-FE3E-84E2-B512233EFE12}"/>
              </a:ext>
            </a:extLst>
          </p:cNvPr>
          <p:cNvSpPr>
            <a:spLocks noGrp="1"/>
          </p:cNvSpPr>
          <p:nvPr>
            <p:ph type="body" sz="quarter" idx="118"/>
          </p:nvPr>
        </p:nvSpPr>
        <p:spPr>
          <a:xfrm>
            <a:off x="5639727" y="2372154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45" name="Text Placeholder 89">
            <a:extLst>
              <a:ext uri="{FF2B5EF4-FFF2-40B4-BE49-F238E27FC236}">
                <a16:creationId xmlns:a16="http://schemas.microsoft.com/office/drawing/2014/main" id="{055C2863-4CD7-278A-952B-C4EB3495D882}"/>
              </a:ext>
            </a:extLst>
          </p:cNvPr>
          <p:cNvSpPr>
            <a:spLocks noGrp="1"/>
          </p:cNvSpPr>
          <p:nvPr>
            <p:ph type="body" sz="quarter" idx="119"/>
          </p:nvPr>
        </p:nvSpPr>
        <p:spPr>
          <a:xfrm>
            <a:off x="6639657" y="2372154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46" name="Text Placeholder 89">
            <a:extLst>
              <a:ext uri="{FF2B5EF4-FFF2-40B4-BE49-F238E27FC236}">
                <a16:creationId xmlns:a16="http://schemas.microsoft.com/office/drawing/2014/main" id="{958A3B9B-DD5C-EB84-A78E-0C89533F63AF}"/>
              </a:ext>
            </a:extLst>
          </p:cNvPr>
          <p:cNvSpPr>
            <a:spLocks noGrp="1"/>
          </p:cNvSpPr>
          <p:nvPr>
            <p:ph type="body" sz="quarter" idx="120"/>
          </p:nvPr>
        </p:nvSpPr>
        <p:spPr>
          <a:xfrm>
            <a:off x="7639587" y="2372154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47" name="Text Placeholder 89">
            <a:extLst>
              <a:ext uri="{FF2B5EF4-FFF2-40B4-BE49-F238E27FC236}">
                <a16:creationId xmlns:a16="http://schemas.microsoft.com/office/drawing/2014/main" id="{DDEAE6DB-46FB-CB3B-8188-D16C159D1E76}"/>
              </a:ext>
            </a:extLst>
          </p:cNvPr>
          <p:cNvSpPr>
            <a:spLocks noGrp="1"/>
          </p:cNvSpPr>
          <p:nvPr>
            <p:ph type="body" sz="quarter" idx="121"/>
          </p:nvPr>
        </p:nvSpPr>
        <p:spPr>
          <a:xfrm>
            <a:off x="8639517" y="2372154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48" name="Text Placeholder 89">
            <a:extLst>
              <a:ext uri="{FF2B5EF4-FFF2-40B4-BE49-F238E27FC236}">
                <a16:creationId xmlns:a16="http://schemas.microsoft.com/office/drawing/2014/main" id="{16DCFBBC-B252-DEDE-B988-6E5DD4FEDBBE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9639447" y="2372154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49" name="Text Placeholder 89">
            <a:extLst>
              <a:ext uri="{FF2B5EF4-FFF2-40B4-BE49-F238E27FC236}">
                <a16:creationId xmlns:a16="http://schemas.microsoft.com/office/drawing/2014/main" id="{2B25EC21-83F8-4A77-405A-0BE4077E82C4}"/>
              </a:ext>
            </a:extLst>
          </p:cNvPr>
          <p:cNvSpPr>
            <a:spLocks noGrp="1"/>
          </p:cNvSpPr>
          <p:nvPr>
            <p:ph type="body" sz="quarter" idx="123"/>
          </p:nvPr>
        </p:nvSpPr>
        <p:spPr>
          <a:xfrm>
            <a:off x="10639377" y="2372154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50" name="Picture Placeholder 87">
            <a:extLst>
              <a:ext uri="{FF2B5EF4-FFF2-40B4-BE49-F238E27FC236}">
                <a16:creationId xmlns:a16="http://schemas.microsoft.com/office/drawing/2014/main" id="{088B36AD-3EBD-2463-61E6-20691DA51C3D}"/>
              </a:ext>
            </a:extLst>
          </p:cNvPr>
          <p:cNvSpPr>
            <a:spLocks noGrp="1" noChangeAspect="1"/>
          </p:cNvSpPr>
          <p:nvPr>
            <p:ph type="pic" sz="quarter" idx="124"/>
          </p:nvPr>
        </p:nvSpPr>
        <p:spPr>
          <a:xfrm>
            <a:off x="911441" y="3470976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B2F90049-9040-8446-8C88-8A4C9D3E5D06}"/>
              </a:ext>
            </a:extLst>
          </p:cNvPr>
          <p:cNvCxnSpPr>
            <a:cxnSpLocks/>
          </p:cNvCxnSpPr>
          <p:nvPr userDrawn="1"/>
        </p:nvCxnSpPr>
        <p:spPr>
          <a:xfrm>
            <a:off x="641603" y="4682535"/>
            <a:ext cx="10997691" cy="0"/>
          </a:xfrm>
          <a:prstGeom prst="line">
            <a:avLst/>
          </a:prstGeom>
          <a:ln w="12700">
            <a:solidFill>
              <a:srgbClr val="9ABD77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 Placeholder 89">
            <a:extLst>
              <a:ext uri="{FF2B5EF4-FFF2-40B4-BE49-F238E27FC236}">
                <a16:creationId xmlns:a16="http://schemas.microsoft.com/office/drawing/2014/main" id="{702AE3CC-3005-2CCC-3073-2614F1B4C1B8}"/>
              </a:ext>
            </a:extLst>
          </p:cNvPr>
          <p:cNvSpPr>
            <a:spLocks noGrp="1"/>
          </p:cNvSpPr>
          <p:nvPr>
            <p:ph type="body" sz="quarter" idx="125"/>
          </p:nvPr>
        </p:nvSpPr>
        <p:spPr>
          <a:xfrm>
            <a:off x="640077" y="3969460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53" name="Picture Placeholder 87">
            <a:extLst>
              <a:ext uri="{FF2B5EF4-FFF2-40B4-BE49-F238E27FC236}">
                <a16:creationId xmlns:a16="http://schemas.microsoft.com/office/drawing/2014/main" id="{8CAF53FC-C3B6-76EE-6A05-3FA37AE49E43}"/>
              </a:ext>
            </a:extLst>
          </p:cNvPr>
          <p:cNvSpPr>
            <a:spLocks noGrp="1" noChangeAspect="1"/>
          </p:cNvSpPr>
          <p:nvPr>
            <p:ph type="pic" sz="quarter" idx="126"/>
          </p:nvPr>
        </p:nvSpPr>
        <p:spPr>
          <a:xfrm>
            <a:off x="1911369" y="3470976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4" name="Picture Placeholder 87">
            <a:extLst>
              <a:ext uri="{FF2B5EF4-FFF2-40B4-BE49-F238E27FC236}">
                <a16:creationId xmlns:a16="http://schemas.microsoft.com/office/drawing/2014/main" id="{5923FB97-0C36-0162-1EB7-6660036A6254}"/>
              </a:ext>
            </a:extLst>
          </p:cNvPr>
          <p:cNvSpPr>
            <a:spLocks noGrp="1" noChangeAspect="1"/>
          </p:cNvSpPr>
          <p:nvPr>
            <p:ph type="pic" sz="quarter" idx="127"/>
          </p:nvPr>
        </p:nvSpPr>
        <p:spPr>
          <a:xfrm>
            <a:off x="2911297" y="3470976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5" name="Picture Placeholder 87">
            <a:extLst>
              <a:ext uri="{FF2B5EF4-FFF2-40B4-BE49-F238E27FC236}">
                <a16:creationId xmlns:a16="http://schemas.microsoft.com/office/drawing/2014/main" id="{B19B221D-F13F-8896-6C17-3606045E211A}"/>
              </a:ext>
            </a:extLst>
          </p:cNvPr>
          <p:cNvSpPr>
            <a:spLocks noGrp="1" noChangeAspect="1"/>
          </p:cNvSpPr>
          <p:nvPr>
            <p:ph type="pic" sz="quarter" idx="128"/>
          </p:nvPr>
        </p:nvSpPr>
        <p:spPr>
          <a:xfrm>
            <a:off x="3911225" y="3470976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6" name="Picture Placeholder 87">
            <a:extLst>
              <a:ext uri="{FF2B5EF4-FFF2-40B4-BE49-F238E27FC236}">
                <a16:creationId xmlns:a16="http://schemas.microsoft.com/office/drawing/2014/main" id="{4DD69E40-E8BA-001C-50F9-3BE1B93BE49B}"/>
              </a:ext>
            </a:extLst>
          </p:cNvPr>
          <p:cNvSpPr>
            <a:spLocks noGrp="1" noChangeAspect="1"/>
          </p:cNvSpPr>
          <p:nvPr>
            <p:ph type="pic" sz="quarter" idx="129"/>
          </p:nvPr>
        </p:nvSpPr>
        <p:spPr>
          <a:xfrm>
            <a:off x="4911153" y="3470976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7" name="Picture Placeholder 87">
            <a:extLst>
              <a:ext uri="{FF2B5EF4-FFF2-40B4-BE49-F238E27FC236}">
                <a16:creationId xmlns:a16="http://schemas.microsoft.com/office/drawing/2014/main" id="{CC022C22-6E0D-F7A2-09AD-5147FB959772}"/>
              </a:ext>
            </a:extLst>
          </p:cNvPr>
          <p:cNvSpPr>
            <a:spLocks noGrp="1" noChangeAspect="1"/>
          </p:cNvSpPr>
          <p:nvPr>
            <p:ph type="pic" sz="quarter" idx="130"/>
          </p:nvPr>
        </p:nvSpPr>
        <p:spPr>
          <a:xfrm>
            <a:off x="5911081" y="3470976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8" name="Picture Placeholder 87">
            <a:extLst>
              <a:ext uri="{FF2B5EF4-FFF2-40B4-BE49-F238E27FC236}">
                <a16:creationId xmlns:a16="http://schemas.microsoft.com/office/drawing/2014/main" id="{3742C671-D392-9CB1-3778-692E84D25BCE}"/>
              </a:ext>
            </a:extLst>
          </p:cNvPr>
          <p:cNvSpPr>
            <a:spLocks noGrp="1" noChangeAspect="1"/>
          </p:cNvSpPr>
          <p:nvPr>
            <p:ph type="pic" sz="quarter" idx="131"/>
          </p:nvPr>
        </p:nvSpPr>
        <p:spPr>
          <a:xfrm>
            <a:off x="7910937" y="3470976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9" name="Picture Placeholder 87">
            <a:extLst>
              <a:ext uri="{FF2B5EF4-FFF2-40B4-BE49-F238E27FC236}">
                <a16:creationId xmlns:a16="http://schemas.microsoft.com/office/drawing/2014/main" id="{3E09EB55-8536-E9A4-A879-576691FA1C43}"/>
              </a:ext>
            </a:extLst>
          </p:cNvPr>
          <p:cNvSpPr>
            <a:spLocks noGrp="1" noChangeAspect="1"/>
          </p:cNvSpPr>
          <p:nvPr>
            <p:ph type="pic" sz="quarter" idx="132"/>
          </p:nvPr>
        </p:nvSpPr>
        <p:spPr>
          <a:xfrm>
            <a:off x="8910865" y="3470976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0" name="Picture Placeholder 87">
            <a:extLst>
              <a:ext uri="{FF2B5EF4-FFF2-40B4-BE49-F238E27FC236}">
                <a16:creationId xmlns:a16="http://schemas.microsoft.com/office/drawing/2014/main" id="{D588915F-5591-FF84-F170-E28917DA1B79}"/>
              </a:ext>
            </a:extLst>
          </p:cNvPr>
          <p:cNvSpPr>
            <a:spLocks noGrp="1" noChangeAspect="1"/>
          </p:cNvSpPr>
          <p:nvPr>
            <p:ph type="pic" sz="quarter" idx="133"/>
          </p:nvPr>
        </p:nvSpPr>
        <p:spPr>
          <a:xfrm>
            <a:off x="10910723" y="3470976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1" name="Picture Placeholder 87">
            <a:extLst>
              <a:ext uri="{FF2B5EF4-FFF2-40B4-BE49-F238E27FC236}">
                <a16:creationId xmlns:a16="http://schemas.microsoft.com/office/drawing/2014/main" id="{452F9827-2E13-64BC-F7CF-0CD59B2DC3AC}"/>
              </a:ext>
            </a:extLst>
          </p:cNvPr>
          <p:cNvSpPr>
            <a:spLocks noGrp="1" noChangeAspect="1"/>
          </p:cNvSpPr>
          <p:nvPr>
            <p:ph type="pic" sz="quarter" idx="134"/>
          </p:nvPr>
        </p:nvSpPr>
        <p:spPr>
          <a:xfrm>
            <a:off x="6911009" y="3470976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2" name="Picture Placeholder 87">
            <a:extLst>
              <a:ext uri="{FF2B5EF4-FFF2-40B4-BE49-F238E27FC236}">
                <a16:creationId xmlns:a16="http://schemas.microsoft.com/office/drawing/2014/main" id="{19A50C5C-F8E8-B3EE-AC1B-02720DB70927}"/>
              </a:ext>
            </a:extLst>
          </p:cNvPr>
          <p:cNvSpPr>
            <a:spLocks noGrp="1" noChangeAspect="1"/>
          </p:cNvSpPr>
          <p:nvPr>
            <p:ph type="pic" sz="quarter" idx="135"/>
          </p:nvPr>
        </p:nvSpPr>
        <p:spPr>
          <a:xfrm>
            <a:off x="9910793" y="3470976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3" name="Text Placeholder 89">
            <a:extLst>
              <a:ext uri="{FF2B5EF4-FFF2-40B4-BE49-F238E27FC236}">
                <a16:creationId xmlns:a16="http://schemas.microsoft.com/office/drawing/2014/main" id="{3A80E188-90E2-4D83-06C9-73EBED3FCC34}"/>
              </a:ext>
            </a:extLst>
          </p:cNvPr>
          <p:cNvSpPr>
            <a:spLocks noGrp="1"/>
          </p:cNvSpPr>
          <p:nvPr>
            <p:ph type="body" sz="quarter" idx="136"/>
          </p:nvPr>
        </p:nvSpPr>
        <p:spPr>
          <a:xfrm>
            <a:off x="1640007" y="3969460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64" name="Text Placeholder 89">
            <a:extLst>
              <a:ext uri="{FF2B5EF4-FFF2-40B4-BE49-F238E27FC236}">
                <a16:creationId xmlns:a16="http://schemas.microsoft.com/office/drawing/2014/main" id="{398B6154-C0A1-1FFC-5800-073C625CA47B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2639937" y="3969460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65" name="Text Placeholder 89">
            <a:extLst>
              <a:ext uri="{FF2B5EF4-FFF2-40B4-BE49-F238E27FC236}">
                <a16:creationId xmlns:a16="http://schemas.microsoft.com/office/drawing/2014/main" id="{8237F132-B94E-423D-9114-9DD609931B53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3639867" y="3969460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66" name="Text Placeholder 89">
            <a:extLst>
              <a:ext uri="{FF2B5EF4-FFF2-40B4-BE49-F238E27FC236}">
                <a16:creationId xmlns:a16="http://schemas.microsoft.com/office/drawing/2014/main" id="{C3BF8B7C-72AB-2729-3FC1-15D3F3EE6A0F}"/>
              </a:ext>
            </a:extLst>
          </p:cNvPr>
          <p:cNvSpPr>
            <a:spLocks noGrp="1"/>
          </p:cNvSpPr>
          <p:nvPr>
            <p:ph type="body" sz="quarter" idx="139"/>
          </p:nvPr>
        </p:nvSpPr>
        <p:spPr>
          <a:xfrm>
            <a:off x="4639797" y="3969460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67" name="Text Placeholder 89">
            <a:extLst>
              <a:ext uri="{FF2B5EF4-FFF2-40B4-BE49-F238E27FC236}">
                <a16:creationId xmlns:a16="http://schemas.microsoft.com/office/drawing/2014/main" id="{FFB4F001-0850-B5B8-945D-C5865551F3A4}"/>
              </a:ext>
            </a:extLst>
          </p:cNvPr>
          <p:cNvSpPr>
            <a:spLocks noGrp="1"/>
          </p:cNvSpPr>
          <p:nvPr>
            <p:ph type="body" sz="quarter" idx="140"/>
          </p:nvPr>
        </p:nvSpPr>
        <p:spPr>
          <a:xfrm>
            <a:off x="5639727" y="3969460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68" name="Text Placeholder 89">
            <a:extLst>
              <a:ext uri="{FF2B5EF4-FFF2-40B4-BE49-F238E27FC236}">
                <a16:creationId xmlns:a16="http://schemas.microsoft.com/office/drawing/2014/main" id="{E6322BCD-253A-57CD-2531-D43BC5EBD5E5}"/>
              </a:ext>
            </a:extLst>
          </p:cNvPr>
          <p:cNvSpPr>
            <a:spLocks noGrp="1"/>
          </p:cNvSpPr>
          <p:nvPr>
            <p:ph type="body" sz="quarter" idx="141"/>
          </p:nvPr>
        </p:nvSpPr>
        <p:spPr>
          <a:xfrm>
            <a:off x="6639657" y="3969460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69" name="Text Placeholder 89">
            <a:extLst>
              <a:ext uri="{FF2B5EF4-FFF2-40B4-BE49-F238E27FC236}">
                <a16:creationId xmlns:a16="http://schemas.microsoft.com/office/drawing/2014/main" id="{0B92ABF4-D39A-3C8B-32EF-D7C51E3408E0}"/>
              </a:ext>
            </a:extLst>
          </p:cNvPr>
          <p:cNvSpPr>
            <a:spLocks noGrp="1"/>
          </p:cNvSpPr>
          <p:nvPr>
            <p:ph type="body" sz="quarter" idx="142"/>
          </p:nvPr>
        </p:nvSpPr>
        <p:spPr>
          <a:xfrm>
            <a:off x="7639587" y="3969460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70" name="Text Placeholder 89">
            <a:extLst>
              <a:ext uri="{FF2B5EF4-FFF2-40B4-BE49-F238E27FC236}">
                <a16:creationId xmlns:a16="http://schemas.microsoft.com/office/drawing/2014/main" id="{63D810EB-E23C-897A-B815-AF3196DDB6B9}"/>
              </a:ext>
            </a:extLst>
          </p:cNvPr>
          <p:cNvSpPr>
            <a:spLocks noGrp="1"/>
          </p:cNvSpPr>
          <p:nvPr>
            <p:ph type="body" sz="quarter" idx="143"/>
          </p:nvPr>
        </p:nvSpPr>
        <p:spPr>
          <a:xfrm>
            <a:off x="8639517" y="3969460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71" name="Text Placeholder 89">
            <a:extLst>
              <a:ext uri="{FF2B5EF4-FFF2-40B4-BE49-F238E27FC236}">
                <a16:creationId xmlns:a16="http://schemas.microsoft.com/office/drawing/2014/main" id="{F477B223-DADD-7570-9885-3C891134E3F3}"/>
              </a:ext>
            </a:extLst>
          </p:cNvPr>
          <p:cNvSpPr>
            <a:spLocks noGrp="1"/>
          </p:cNvSpPr>
          <p:nvPr>
            <p:ph type="body" sz="quarter" idx="144"/>
          </p:nvPr>
        </p:nvSpPr>
        <p:spPr>
          <a:xfrm>
            <a:off x="9639447" y="3969460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72" name="Text Placeholder 89">
            <a:extLst>
              <a:ext uri="{FF2B5EF4-FFF2-40B4-BE49-F238E27FC236}">
                <a16:creationId xmlns:a16="http://schemas.microsoft.com/office/drawing/2014/main" id="{CE889DE9-F79A-4BAD-A0ED-B5791DBF0BF2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10639377" y="3969460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73" name="Picture Placeholder 87">
            <a:extLst>
              <a:ext uri="{FF2B5EF4-FFF2-40B4-BE49-F238E27FC236}">
                <a16:creationId xmlns:a16="http://schemas.microsoft.com/office/drawing/2014/main" id="{DCEBFF38-EC4E-2E93-DF93-EE9F6293F2DD}"/>
              </a:ext>
            </a:extLst>
          </p:cNvPr>
          <p:cNvSpPr>
            <a:spLocks noGrp="1" noChangeAspect="1"/>
          </p:cNvSpPr>
          <p:nvPr>
            <p:ph type="pic" sz="quarter" idx="146"/>
          </p:nvPr>
        </p:nvSpPr>
        <p:spPr>
          <a:xfrm>
            <a:off x="911441" y="4929387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4" name="Text Placeholder 89">
            <a:extLst>
              <a:ext uri="{FF2B5EF4-FFF2-40B4-BE49-F238E27FC236}">
                <a16:creationId xmlns:a16="http://schemas.microsoft.com/office/drawing/2014/main" id="{18A97EAD-176D-4C06-EB20-DCBF88D024DF}"/>
              </a:ext>
            </a:extLst>
          </p:cNvPr>
          <p:cNvSpPr>
            <a:spLocks noGrp="1"/>
          </p:cNvSpPr>
          <p:nvPr>
            <p:ph type="body" sz="quarter" idx="147"/>
          </p:nvPr>
        </p:nvSpPr>
        <p:spPr>
          <a:xfrm>
            <a:off x="640077" y="5427871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75" name="Picture Placeholder 87">
            <a:extLst>
              <a:ext uri="{FF2B5EF4-FFF2-40B4-BE49-F238E27FC236}">
                <a16:creationId xmlns:a16="http://schemas.microsoft.com/office/drawing/2014/main" id="{A673FC0F-FFBE-37D5-918D-9F526CD7271A}"/>
              </a:ext>
            </a:extLst>
          </p:cNvPr>
          <p:cNvSpPr>
            <a:spLocks noGrp="1" noChangeAspect="1"/>
          </p:cNvSpPr>
          <p:nvPr>
            <p:ph type="pic" sz="quarter" idx="148"/>
          </p:nvPr>
        </p:nvSpPr>
        <p:spPr>
          <a:xfrm>
            <a:off x="1911369" y="4929387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6" name="Picture Placeholder 87">
            <a:extLst>
              <a:ext uri="{FF2B5EF4-FFF2-40B4-BE49-F238E27FC236}">
                <a16:creationId xmlns:a16="http://schemas.microsoft.com/office/drawing/2014/main" id="{1A35DA83-E819-1735-2C73-486034E2CDC1}"/>
              </a:ext>
            </a:extLst>
          </p:cNvPr>
          <p:cNvSpPr>
            <a:spLocks noGrp="1" noChangeAspect="1"/>
          </p:cNvSpPr>
          <p:nvPr>
            <p:ph type="pic" sz="quarter" idx="149"/>
          </p:nvPr>
        </p:nvSpPr>
        <p:spPr>
          <a:xfrm>
            <a:off x="2911297" y="4929387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7" name="Picture Placeholder 87">
            <a:extLst>
              <a:ext uri="{FF2B5EF4-FFF2-40B4-BE49-F238E27FC236}">
                <a16:creationId xmlns:a16="http://schemas.microsoft.com/office/drawing/2014/main" id="{0133F02C-DEC8-96CA-E250-5767B5342AD5}"/>
              </a:ext>
            </a:extLst>
          </p:cNvPr>
          <p:cNvSpPr>
            <a:spLocks noGrp="1" noChangeAspect="1"/>
          </p:cNvSpPr>
          <p:nvPr>
            <p:ph type="pic" sz="quarter" idx="150"/>
          </p:nvPr>
        </p:nvSpPr>
        <p:spPr>
          <a:xfrm>
            <a:off x="3911225" y="4929387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8" name="Picture Placeholder 87">
            <a:extLst>
              <a:ext uri="{FF2B5EF4-FFF2-40B4-BE49-F238E27FC236}">
                <a16:creationId xmlns:a16="http://schemas.microsoft.com/office/drawing/2014/main" id="{B00D616B-FEA3-2D81-F6B2-0572472CE97F}"/>
              </a:ext>
            </a:extLst>
          </p:cNvPr>
          <p:cNvSpPr>
            <a:spLocks noGrp="1" noChangeAspect="1"/>
          </p:cNvSpPr>
          <p:nvPr>
            <p:ph type="pic" sz="quarter" idx="151"/>
          </p:nvPr>
        </p:nvSpPr>
        <p:spPr>
          <a:xfrm>
            <a:off x="4911153" y="4929387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9" name="Picture Placeholder 87">
            <a:extLst>
              <a:ext uri="{FF2B5EF4-FFF2-40B4-BE49-F238E27FC236}">
                <a16:creationId xmlns:a16="http://schemas.microsoft.com/office/drawing/2014/main" id="{F51A82A8-2260-9F41-D144-0B809B173759}"/>
              </a:ext>
            </a:extLst>
          </p:cNvPr>
          <p:cNvSpPr>
            <a:spLocks noGrp="1" noChangeAspect="1"/>
          </p:cNvSpPr>
          <p:nvPr>
            <p:ph type="pic" sz="quarter" idx="152"/>
          </p:nvPr>
        </p:nvSpPr>
        <p:spPr>
          <a:xfrm>
            <a:off x="5911081" y="4929387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0" name="Picture Placeholder 87">
            <a:extLst>
              <a:ext uri="{FF2B5EF4-FFF2-40B4-BE49-F238E27FC236}">
                <a16:creationId xmlns:a16="http://schemas.microsoft.com/office/drawing/2014/main" id="{C88EFF38-1D9F-394E-979B-224960B49935}"/>
              </a:ext>
            </a:extLst>
          </p:cNvPr>
          <p:cNvSpPr>
            <a:spLocks noGrp="1" noChangeAspect="1"/>
          </p:cNvSpPr>
          <p:nvPr>
            <p:ph type="pic" sz="quarter" idx="153"/>
          </p:nvPr>
        </p:nvSpPr>
        <p:spPr>
          <a:xfrm>
            <a:off x="7910937" y="4929387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1" name="Picture Placeholder 87">
            <a:extLst>
              <a:ext uri="{FF2B5EF4-FFF2-40B4-BE49-F238E27FC236}">
                <a16:creationId xmlns:a16="http://schemas.microsoft.com/office/drawing/2014/main" id="{EA6679F4-03AD-E1B0-2B0F-13DC472146E5}"/>
              </a:ext>
            </a:extLst>
          </p:cNvPr>
          <p:cNvSpPr>
            <a:spLocks noGrp="1" noChangeAspect="1"/>
          </p:cNvSpPr>
          <p:nvPr>
            <p:ph type="pic" sz="quarter" idx="154"/>
          </p:nvPr>
        </p:nvSpPr>
        <p:spPr>
          <a:xfrm>
            <a:off x="8910865" y="4929387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2" name="Picture Placeholder 87">
            <a:extLst>
              <a:ext uri="{FF2B5EF4-FFF2-40B4-BE49-F238E27FC236}">
                <a16:creationId xmlns:a16="http://schemas.microsoft.com/office/drawing/2014/main" id="{0ABF1F98-5DD6-13FB-3751-F1DA23ED6153}"/>
              </a:ext>
            </a:extLst>
          </p:cNvPr>
          <p:cNvSpPr>
            <a:spLocks noGrp="1" noChangeAspect="1"/>
          </p:cNvSpPr>
          <p:nvPr>
            <p:ph type="pic" sz="quarter" idx="155"/>
          </p:nvPr>
        </p:nvSpPr>
        <p:spPr>
          <a:xfrm>
            <a:off x="10910723" y="4929387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3" name="Picture Placeholder 87">
            <a:extLst>
              <a:ext uri="{FF2B5EF4-FFF2-40B4-BE49-F238E27FC236}">
                <a16:creationId xmlns:a16="http://schemas.microsoft.com/office/drawing/2014/main" id="{503A2A39-2BC2-9422-C354-BE96D4250C04}"/>
              </a:ext>
            </a:extLst>
          </p:cNvPr>
          <p:cNvSpPr>
            <a:spLocks noGrp="1" noChangeAspect="1"/>
          </p:cNvSpPr>
          <p:nvPr>
            <p:ph type="pic" sz="quarter" idx="156"/>
          </p:nvPr>
        </p:nvSpPr>
        <p:spPr>
          <a:xfrm>
            <a:off x="6911009" y="4929387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7" name="Picture Placeholder 87">
            <a:extLst>
              <a:ext uri="{FF2B5EF4-FFF2-40B4-BE49-F238E27FC236}">
                <a16:creationId xmlns:a16="http://schemas.microsoft.com/office/drawing/2014/main" id="{876A7CC4-C729-6F35-8317-BBDB0F5762D5}"/>
              </a:ext>
            </a:extLst>
          </p:cNvPr>
          <p:cNvSpPr>
            <a:spLocks noGrp="1" noChangeAspect="1"/>
          </p:cNvSpPr>
          <p:nvPr>
            <p:ph type="pic" sz="quarter" idx="157"/>
          </p:nvPr>
        </p:nvSpPr>
        <p:spPr>
          <a:xfrm>
            <a:off x="9910793" y="4929387"/>
            <a:ext cx="457200" cy="457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9" name="Text Placeholder 89">
            <a:extLst>
              <a:ext uri="{FF2B5EF4-FFF2-40B4-BE49-F238E27FC236}">
                <a16:creationId xmlns:a16="http://schemas.microsoft.com/office/drawing/2014/main" id="{2B1549EE-F388-0C40-649E-0FE32EE3E3E1}"/>
              </a:ext>
            </a:extLst>
          </p:cNvPr>
          <p:cNvSpPr>
            <a:spLocks noGrp="1"/>
          </p:cNvSpPr>
          <p:nvPr>
            <p:ph type="body" sz="quarter" idx="158"/>
          </p:nvPr>
        </p:nvSpPr>
        <p:spPr>
          <a:xfrm>
            <a:off x="1640007" y="5427871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17" name="Text Placeholder 89">
            <a:extLst>
              <a:ext uri="{FF2B5EF4-FFF2-40B4-BE49-F238E27FC236}">
                <a16:creationId xmlns:a16="http://schemas.microsoft.com/office/drawing/2014/main" id="{5BAC21E7-1C13-AFB2-B2D0-EE49AB29307E}"/>
              </a:ext>
            </a:extLst>
          </p:cNvPr>
          <p:cNvSpPr>
            <a:spLocks noGrp="1"/>
          </p:cNvSpPr>
          <p:nvPr>
            <p:ph type="body" sz="quarter" idx="159"/>
          </p:nvPr>
        </p:nvSpPr>
        <p:spPr>
          <a:xfrm>
            <a:off x="2639937" y="5427871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18" name="Text Placeholder 89">
            <a:extLst>
              <a:ext uri="{FF2B5EF4-FFF2-40B4-BE49-F238E27FC236}">
                <a16:creationId xmlns:a16="http://schemas.microsoft.com/office/drawing/2014/main" id="{3ECF0049-68CC-1088-4C17-4DF1002BB0AC}"/>
              </a:ext>
            </a:extLst>
          </p:cNvPr>
          <p:cNvSpPr>
            <a:spLocks noGrp="1"/>
          </p:cNvSpPr>
          <p:nvPr>
            <p:ph type="body" sz="quarter" idx="160"/>
          </p:nvPr>
        </p:nvSpPr>
        <p:spPr>
          <a:xfrm>
            <a:off x="3639867" y="5427871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19" name="Text Placeholder 89">
            <a:extLst>
              <a:ext uri="{FF2B5EF4-FFF2-40B4-BE49-F238E27FC236}">
                <a16:creationId xmlns:a16="http://schemas.microsoft.com/office/drawing/2014/main" id="{51BB9E8F-4E41-095D-8287-F4651DFDB501}"/>
              </a:ext>
            </a:extLst>
          </p:cNvPr>
          <p:cNvSpPr>
            <a:spLocks noGrp="1"/>
          </p:cNvSpPr>
          <p:nvPr>
            <p:ph type="body" sz="quarter" idx="161"/>
          </p:nvPr>
        </p:nvSpPr>
        <p:spPr>
          <a:xfrm>
            <a:off x="4639797" y="5427871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20" name="Text Placeholder 89">
            <a:extLst>
              <a:ext uri="{FF2B5EF4-FFF2-40B4-BE49-F238E27FC236}">
                <a16:creationId xmlns:a16="http://schemas.microsoft.com/office/drawing/2014/main" id="{2CBFDE54-D597-3203-8B9A-A97FDAF121BE}"/>
              </a:ext>
            </a:extLst>
          </p:cNvPr>
          <p:cNvSpPr>
            <a:spLocks noGrp="1"/>
          </p:cNvSpPr>
          <p:nvPr>
            <p:ph type="body" sz="quarter" idx="162"/>
          </p:nvPr>
        </p:nvSpPr>
        <p:spPr>
          <a:xfrm>
            <a:off x="5639727" y="5427871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21" name="Text Placeholder 89">
            <a:extLst>
              <a:ext uri="{FF2B5EF4-FFF2-40B4-BE49-F238E27FC236}">
                <a16:creationId xmlns:a16="http://schemas.microsoft.com/office/drawing/2014/main" id="{9C66E537-16DC-0B0E-47E2-30C957A087F5}"/>
              </a:ext>
            </a:extLst>
          </p:cNvPr>
          <p:cNvSpPr>
            <a:spLocks noGrp="1"/>
          </p:cNvSpPr>
          <p:nvPr>
            <p:ph type="body" sz="quarter" idx="163"/>
          </p:nvPr>
        </p:nvSpPr>
        <p:spPr>
          <a:xfrm>
            <a:off x="6639657" y="5427871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22" name="Text Placeholder 89">
            <a:extLst>
              <a:ext uri="{FF2B5EF4-FFF2-40B4-BE49-F238E27FC236}">
                <a16:creationId xmlns:a16="http://schemas.microsoft.com/office/drawing/2014/main" id="{9D182C7C-3E22-63F9-461D-9CFABECCE475}"/>
              </a:ext>
            </a:extLst>
          </p:cNvPr>
          <p:cNvSpPr>
            <a:spLocks noGrp="1"/>
          </p:cNvSpPr>
          <p:nvPr>
            <p:ph type="body" sz="quarter" idx="164"/>
          </p:nvPr>
        </p:nvSpPr>
        <p:spPr>
          <a:xfrm>
            <a:off x="7639587" y="5427871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23" name="Text Placeholder 89">
            <a:extLst>
              <a:ext uri="{FF2B5EF4-FFF2-40B4-BE49-F238E27FC236}">
                <a16:creationId xmlns:a16="http://schemas.microsoft.com/office/drawing/2014/main" id="{A45FA5A9-BD0D-3F4D-3C45-B5BE6756E5DC}"/>
              </a:ext>
            </a:extLst>
          </p:cNvPr>
          <p:cNvSpPr>
            <a:spLocks noGrp="1"/>
          </p:cNvSpPr>
          <p:nvPr>
            <p:ph type="body" sz="quarter" idx="165"/>
          </p:nvPr>
        </p:nvSpPr>
        <p:spPr>
          <a:xfrm>
            <a:off x="8639517" y="5427871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24" name="Text Placeholder 89">
            <a:extLst>
              <a:ext uri="{FF2B5EF4-FFF2-40B4-BE49-F238E27FC236}">
                <a16:creationId xmlns:a16="http://schemas.microsoft.com/office/drawing/2014/main" id="{7AAA8095-8FF9-5686-51B0-A91E164FA16A}"/>
              </a:ext>
            </a:extLst>
          </p:cNvPr>
          <p:cNvSpPr>
            <a:spLocks noGrp="1"/>
          </p:cNvSpPr>
          <p:nvPr>
            <p:ph type="body" sz="quarter" idx="166"/>
          </p:nvPr>
        </p:nvSpPr>
        <p:spPr>
          <a:xfrm>
            <a:off x="9639447" y="5427871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25" name="Text Placeholder 89">
            <a:extLst>
              <a:ext uri="{FF2B5EF4-FFF2-40B4-BE49-F238E27FC236}">
                <a16:creationId xmlns:a16="http://schemas.microsoft.com/office/drawing/2014/main" id="{CB0567F0-AC12-BA76-9687-CC1B98129642}"/>
              </a:ext>
            </a:extLst>
          </p:cNvPr>
          <p:cNvSpPr>
            <a:spLocks noGrp="1"/>
          </p:cNvSpPr>
          <p:nvPr>
            <p:ph type="body" sz="quarter" idx="167"/>
          </p:nvPr>
        </p:nvSpPr>
        <p:spPr>
          <a:xfrm>
            <a:off x="10639377" y="5427871"/>
            <a:ext cx="999919" cy="4715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tabLst/>
              <a:defRPr sz="1000" b="0" i="0">
                <a:solidFill>
                  <a:schemeClr val="accent6"/>
                </a:solidFill>
                <a:latin typeface="Aptos" panose="020B0004020202020204" pitchFamily="34" charset="0"/>
              </a:defRPr>
            </a:lvl1pPr>
            <a:lvl2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0" indent="0">
              <a:lnSpc>
                <a:spcPct val="100000"/>
              </a:lnSpc>
              <a:buNone/>
              <a:tabLst/>
              <a:defRPr sz="1200" b="0" i="0">
                <a:solidFill>
                  <a:schemeClr val="accent2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8455185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Centered-Blank-Light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99944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</a:p>
        </p:txBody>
      </p:sp>
      <p:pic>
        <p:nvPicPr>
          <p:cNvPr id="8" name="Picture 7" descr="A green and black logo&#10;&#10;AI-generated content may be incorrect.">
            <a:extLst>
              <a:ext uri="{FF2B5EF4-FFF2-40B4-BE49-F238E27FC236}">
                <a16:creationId xmlns:a16="http://schemas.microsoft.com/office/drawing/2014/main" id="{9F7406C6-C0CB-50BF-3CBC-347EAE6817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1862" y="438768"/>
            <a:ext cx="947005" cy="369332"/>
          </a:xfrm>
          <a:prstGeom prst="rect">
            <a:avLst/>
          </a:prstGeom>
        </p:spPr>
      </p:pic>
      <p:sp>
        <p:nvSpPr>
          <p:cNvPr id="2" name="Title 5">
            <a:extLst>
              <a:ext uri="{FF2B5EF4-FFF2-40B4-BE49-F238E27FC236}">
                <a16:creationId xmlns:a16="http://schemas.microsoft.com/office/drawing/2014/main" id="{25B9EC6D-DE71-C39D-B95F-2A34651B1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7" y="320040"/>
            <a:ext cx="10908791" cy="1325563"/>
          </a:xfrm>
          <a:prstGeom prst="rect">
            <a:avLst/>
          </a:prstGeom>
        </p:spPr>
        <p:txBody>
          <a:bodyPr/>
          <a:lstStyle>
            <a:lvl1pPr algn="ctr">
              <a:defRPr sz="4800">
                <a:solidFill>
                  <a:srgbClr val="51792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6DB49776-847C-4A9E-0A7F-46D8B3354E3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0077" y="3429000"/>
            <a:ext cx="6380002" cy="914400"/>
          </a:xfrm>
          <a:prstGeom prst="rect">
            <a:avLst/>
          </a:prstGeom>
        </p:spPr>
        <p:txBody>
          <a:bodyPr/>
          <a:lstStyle>
            <a:lvl1pPr>
              <a:buNone/>
              <a:defRPr sz="1800">
                <a:solidFill>
                  <a:srgbClr val="0D1900"/>
                </a:solidFill>
              </a:defRPr>
            </a:lvl1pPr>
            <a:lvl2pPr>
              <a:defRPr sz="1800">
                <a:solidFill>
                  <a:srgbClr val="F5F5F5"/>
                </a:solidFill>
              </a:defRPr>
            </a:lvl2pPr>
            <a:lvl3pPr>
              <a:defRPr sz="1800">
                <a:solidFill>
                  <a:srgbClr val="F5F5F5"/>
                </a:solidFill>
              </a:defRPr>
            </a:lvl3pPr>
            <a:lvl4pPr>
              <a:defRPr sz="1800">
                <a:solidFill>
                  <a:srgbClr val="F5F5F5"/>
                </a:solidFill>
              </a:defRPr>
            </a:lvl4pPr>
            <a:lvl5pPr>
              <a:defRPr sz="1800">
                <a:solidFill>
                  <a:srgbClr val="F5F5F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48536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-2LinesText-Design-1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677AAD0C-4378-6FCA-683F-74E8C9EC69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9576" t="24347" r="4407" b="16144"/>
          <a:stretch>
            <a:fillRect/>
          </a:stretch>
        </p:blipFill>
        <p:spPr>
          <a:xfrm>
            <a:off x="0" y="1"/>
            <a:ext cx="12188952" cy="6860375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9FF14295-C2E1-C0D9-D28B-B190FD0931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01863" y="438768"/>
            <a:ext cx="947005" cy="369332"/>
          </a:xfrm>
          <a:prstGeom prst="rect">
            <a:avLst/>
          </a:prstGeom>
        </p:spPr>
      </p:pic>
      <p:sp>
        <p:nvSpPr>
          <p:cNvPr id="3" name="Title 5">
            <a:extLst>
              <a:ext uri="{FF2B5EF4-FFF2-40B4-BE49-F238E27FC236}">
                <a16:creationId xmlns:a16="http://schemas.microsoft.com/office/drawing/2014/main" id="{EFCDD5E1-EC6B-1A74-FE2F-2B02EC58D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7" y="2253470"/>
            <a:ext cx="10908791" cy="1325563"/>
          </a:xfrm>
          <a:prstGeom prst="rect">
            <a:avLst/>
          </a:prstGeom>
        </p:spPr>
        <p:txBody>
          <a:bodyPr/>
          <a:lstStyle>
            <a:lvl1pPr algn="ctr"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37ABABC9-11AB-AF80-C901-01ECB37FEA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0077" y="1828800"/>
            <a:ext cx="10908986" cy="369332"/>
          </a:xfrm>
          <a:prstGeom prst="rect">
            <a:avLst/>
          </a:prstGeom>
        </p:spPr>
        <p:txBody>
          <a:bodyPr/>
          <a:lstStyle>
            <a:lvl1pPr marL="15875" indent="-15875" algn="ctr">
              <a:buNone/>
              <a:tabLst/>
              <a:defRPr sz="1400" b="1" i="0" spc="300">
                <a:solidFill>
                  <a:srgbClr val="FFFFFF"/>
                </a:solidFill>
                <a:latin typeface="Aptos SemiBold" panose="020B00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8954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-2LinesText-Design-2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77AAD0C-4378-6FCA-683F-74E8C9EC69E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0" r="30"/>
          <a:stretch/>
        </p:blipFill>
        <p:spPr>
          <a:xfrm>
            <a:off x="0" y="1"/>
            <a:ext cx="12188952" cy="6860375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9FF14295-C2E1-C0D9-D28B-B190FD0931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01863" y="438768"/>
            <a:ext cx="947005" cy="369332"/>
          </a:xfrm>
          <a:prstGeom prst="rect">
            <a:avLst/>
          </a:prstGeom>
        </p:spPr>
      </p:pic>
      <p:sp>
        <p:nvSpPr>
          <p:cNvPr id="3" name="Title 5">
            <a:extLst>
              <a:ext uri="{FF2B5EF4-FFF2-40B4-BE49-F238E27FC236}">
                <a16:creationId xmlns:a16="http://schemas.microsoft.com/office/drawing/2014/main" id="{EFCDD5E1-EC6B-1A74-FE2F-2B02EC58D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7" y="2253470"/>
            <a:ext cx="10908791" cy="1325563"/>
          </a:xfrm>
          <a:prstGeom prst="rect">
            <a:avLst/>
          </a:prstGeom>
        </p:spPr>
        <p:txBody>
          <a:bodyPr/>
          <a:lstStyle>
            <a:lvl1pPr algn="ctr"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37ABABC9-11AB-AF80-C901-01ECB37FEA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0077" y="1828800"/>
            <a:ext cx="10908986" cy="369332"/>
          </a:xfrm>
          <a:prstGeom prst="rect">
            <a:avLst/>
          </a:prstGeom>
        </p:spPr>
        <p:txBody>
          <a:bodyPr/>
          <a:lstStyle>
            <a:lvl1pPr marL="15875" indent="-15875" algn="ctr">
              <a:buNone/>
              <a:tabLst/>
              <a:defRPr sz="1400" b="1" i="0" spc="300">
                <a:solidFill>
                  <a:srgbClr val="FFFFFF"/>
                </a:solidFill>
                <a:latin typeface="Aptos SemiBold" panose="020B00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4908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-2LinesText-Design-3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77AAD0C-4378-6FCA-683F-74E8C9EC69E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0" r="30"/>
          <a:stretch/>
        </p:blipFill>
        <p:spPr>
          <a:xfrm>
            <a:off x="0" y="1"/>
            <a:ext cx="12188952" cy="6860375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01D9A-4A89-8777-9ACF-FCBEE198E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63562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9FF14295-C2E1-C0D9-D28B-B190FD0931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01863" y="438768"/>
            <a:ext cx="947005" cy="369332"/>
          </a:xfrm>
          <a:prstGeom prst="rect">
            <a:avLst/>
          </a:prstGeom>
        </p:spPr>
      </p:pic>
      <p:sp>
        <p:nvSpPr>
          <p:cNvPr id="3" name="Title 5">
            <a:extLst>
              <a:ext uri="{FF2B5EF4-FFF2-40B4-BE49-F238E27FC236}">
                <a16:creationId xmlns:a16="http://schemas.microsoft.com/office/drawing/2014/main" id="{EFCDD5E1-EC6B-1A74-FE2F-2B02EC58D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7" y="2253470"/>
            <a:ext cx="10908791" cy="1325563"/>
          </a:xfrm>
          <a:prstGeom prst="rect">
            <a:avLst/>
          </a:prstGeom>
        </p:spPr>
        <p:txBody>
          <a:bodyPr/>
          <a:lstStyle>
            <a:lvl1pPr algn="ctr"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37ABABC9-11AB-AF80-C901-01ECB37FEA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0077" y="1828800"/>
            <a:ext cx="10908986" cy="369332"/>
          </a:xfrm>
          <a:prstGeom prst="rect">
            <a:avLst/>
          </a:prstGeom>
        </p:spPr>
        <p:txBody>
          <a:bodyPr/>
          <a:lstStyle>
            <a:lvl1pPr marL="15875" indent="-15875" algn="ctr">
              <a:buNone/>
              <a:tabLst/>
              <a:defRPr sz="1400" b="1" i="0" spc="300">
                <a:solidFill>
                  <a:srgbClr val="FFFFFF"/>
                </a:solidFill>
                <a:latin typeface="Aptos SemiBold" panose="020B00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69308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3.xml"/><Relationship Id="rId21" Type="http://schemas.openxmlformats.org/officeDocument/2006/relationships/slideLayout" Target="../slideLayouts/slideLayout61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slideLayout" Target="../slideLayouts/slideLayout60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50.xml"/><Relationship Id="rId19" Type="http://schemas.openxmlformats.org/officeDocument/2006/relationships/slideLayout" Target="../slideLayouts/slideLayout59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Relationship Id="rId22" Type="http://schemas.openxmlformats.org/officeDocument/2006/relationships/slideLayout" Target="../slideLayouts/slideLayout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B2B3B87-C99C-00CB-1976-0E46963F25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50479"/>
            <a:ext cx="6939281" cy="259603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© 2026 Price </a:t>
            </a:r>
            <a:r>
              <a:rPr lang="en-US" err="1"/>
              <a:t>fx</a:t>
            </a:r>
            <a:r>
              <a:rPr lang="en-US"/>
              <a:t> AG. All rights reserved. </a:t>
            </a:r>
            <a:r>
              <a:rPr lang="en-US" err="1"/>
              <a:t>Pricefx</a:t>
            </a:r>
            <a:r>
              <a:rPr lang="en-US"/>
              <a:t>® is a registered trademark of Price </a:t>
            </a:r>
            <a:r>
              <a:rPr lang="en-US" err="1"/>
              <a:t>fx</a:t>
            </a:r>
            <a:r>
              <a:rPr lang="en-US"/>
              <a:t> AG.</a:t>
            </a:r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7385501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6" r:id="rId1"/>
    <p:sldLayoutId id="2147483706" r:id="rId2"/>
    <p:sldLayoutId id="2147483649" r:id="rId3"/>
    <p:sldLayoutId id="2147483699" r:id="rId4"/>
    <p:sldLayoutId id="2147483708" r:id="rId5"/>
    <p:sldLayoutId id="2147483709" r:id="rId6"/>
    <p:sldLayoutId id="2147483683" r:id="rId7"/>
    <p:sldLayoutId id="2147483710" r:id="rId8"/>
    <p:sldLayoutId id="2147483711" r:id="rId9"/>
    <p:sldLayoutId id="2147483672" r:id="rId10"/>
    <p:sldLayoutId id="2147483712" r:id="rId11"/>
    <p:sldLayoutId id="2147483713" r:id="rId12"/>
    <p:sldLayoutId id="2147483680" r:id="rId13"/>
    <p:sldLayoutId id="2147483671" r:id="rId14"/>
    <p:sldLayoutId id="2147483650" r:id="rId15"/>
    <p:sldLayoutId id="2147483700" r:id="rId16"/>
    <p:sldLayoutId id="2147483701" r:id="rId17"/>
    <p:sldLayoutId id="2147483679" r:id="rId18"/>
    <p:sldLayoutId id="2147483673" r:id="rId19"/>
    <p:sldLayoutId id="2147483702" r:id="rId20"/>
    <p:sldLayoutId id="2147483704" r:id="rId21"/>
    <p:sldLayoutId id="2147483691" r:id="rId22"/>
    <p:sldLayoutId id="2147483703" r:id="rId23"/>
    <p:sldLayoutId id="2147483705" r:id="rId24"/>
    <p:sldLayoutId id="2147483674" r:id="rId25"/>
    <p:sldLayoutId id="2147483686" r:id="rId26"/>
    <p:sldLayoutId id="2147483675" r:id="rId27"/>
    <p:sldLayoutId id="2147483681" r:id="rId28"/>
    <p:sldLayoutId id="2147483670" r:id="rId29"/>
    <p:sldLayoutId id="2147483682" r:id="rId30"/>
    <p:sldLayoutId id="2147483696" r:id="rId31"/>
    <p:sldLayoutId id="2147483714" r:id="rId32"/>
    <p:sldLayoutId id="2147483715" r:id="rId33"/>
    <p:sldLayoutId id="2147483688" r:id="rId34"/>
    <p:sldLayoutId id="2147483689" r:id="rId35"/>
    <p:sldLayoutId id="2147483690" r:id="rId36"/>
    <p:sldLayoutId id="2147483697" r:id="rId37"/>
    <p:sldLayoutId id="2147483707" r:id="rId38"/>
    <p:sldLayoutId id="2147483735" r:id="rId39"/>
    <p:sldLayoutId id="2147483736" r:id="rId40"/>
  </p:sldLayoutIdLst>
  <p:hf sldNum="0"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5400" b="0" i="0" kern="1200">
          <a:solidFill>
            <a:schemeClr val="tx1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02B30CD-C225-64B6-1FB5-F809F5F36D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4319" y="6446520"/>
            <a:ext cx="6939281" cy="299944"/>
          </a:xfrm>
          <a:prstGeom prst="rect">
            <a:avLst/>
          </a:prstGeom>
        </p:spPr>
        <p:txBody>
          <a:bodyPr/>
          <a:lstStyle>
            <a:lvl1pPr>
              <a:defRPr sz="80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© 2026 Price fx AG. All rights reserved. Pricefx® is a registered trademark of Price fx AG.</a:t>
            </a:r>
          </a:p>
        </p:txBody>
      </p:sp>
    </p:spTree>
    <p:extLst>
      <p:ext uri="{BB962C8B-B14F-4D97-AF65-F5344CB8AC3E}">
        <p14:creationId xmlns:p14="http://schemas.microsoft.com/office/powerpoint/2010/main" val="1401007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8" r:id="rId1"/>
    <p:sldLayoutId id="2147483660" r:id="rId2"/>
    <p:sldLayoutId id="2147483721" r:id="rId3"/>
    <p:sldLayoutId id="2147483720" r:id="rId4"/>
    <p:sldLayoutId id="2147483722" r:id="rId5"/>
    <p:sldLayoutId id="2147483723" r:id="rId6"/>
    <p:sldLayoutId id="2147483677" r:id="rId7"/>
    <p:sldLayoutId id="2147483678" r:id="rId8"/>
    <p:sldLayoutId id="2147483692" r:id="rId9"/>
    <p:sldLayoutId id="2147483725" r:id="rId10"/>
    <p:sldLayoutId id="2147483734" r:id="rId11"/>
    <p:sldLayoutId id="2147483719" r:id="rId12"/>
    <p:sldLayoutId id="2147483727" r:id="rId13"/>
    <p:sldLayoutId id="2147483729" r:id="rId14"/>
    <p:sldLayoutId id="2147483730" r:id="rId15"/>
    <p:sldLayoutId id="2147483731" r:id="rId16"/>
    <p:sldLayoutId id="2147483684" r:id="rId17"/>
    <p:sldLayoutId id="2147483733" r:id="rId18"/>
    <p:sldLayoutId id="2147483685" r:id="rId19"/>
    <p:sldLayoutId id="2147483693" r:id="rId20"/>
    <p:sldLayoutId id="2147483694" r:id="rId21"/>
    <p:sldLayoutId id="2147483656" r:id="rId22"/>
  </p:sldLayoutIdLst>
  <p:hf sldNum="0"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5400" b="0" i="0" kern="1200">
          <a:solidFill>
            <a:schemeClr val="tx1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DC0A4F-18B2-0FF9-266D-CA13B13F95F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76836" y="4931764"/>
            <a:ext cx="6591628" cy="1072040"/>
          </a:xfr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APRIL 2026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B94D11-6C32-A59C-1439-62C144591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Paloma 17</a:t>
            </a:r>
            <a:br>
              <a:rPr lang="en-US"/>
            </a:br>
            <a:r>
              <a:rPr lang="en-US"/>
              <a:t>Release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B0A4C8-4B61-7793-9474-4146591784E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pic>
        <p:nvPicPr>
          <p:cNvPr id="10" name="Zástupný symbol obrázku 9" descr="Obsah obrázku nápoj, džus, koktejl, citrus&#10;&#10;Obsah generovaný pomocí AI může být nesprávný.">
            <a:extLst>
              <a:ext uri="{FF2B5EF4-FFF2-40B4-BE49-F238E27FC236}">
                <a16:creationId xmlns:a16="http://schemas.microsoft.com/office/drawing/2014/main" id="{ECFF611F-5EE1-8E5D-74FF-03AE9FA94F1D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l="31716" r="31716"/>
          <a:stretch>
            <a:fillRect/>
          </a:stretch>
        </p:blipFill>
        <p:spPr>
          <a:custGeom>
            <a:avLst/>
            <a:gdLst>
              <a:gd name="csX0" fmla="*/ 152040 w 3525979"/>
              <a:gd name="csY0" fmla="*/ 0 h 5434932"/>
              <a:gd name="csX1" fmla="*/ 3373939 w 3525979"/>
              <a:gd name="csY1" fmla="*/ 0 h 5434932"/>
              <a:gd name="csX2" fmla="*/ 3525979 w 3525979"/>
              <a:gd name="csY2" fmla="*/ 152040 h 5434932"/>
              <a:gd name="csX3" fmla="*/ 3525979 w 3525979"/>
              <a:gd name="csY3" fmla="*/ 5282892 h 5434932"/>
              <a:gd name="csX4" fmla="*/ 3373939 w 3525979"/>
              <a:gd name="csY4" fmla="*/ 5434932 h 5434932"/>
              <a:gd name="csX5" fmla="*/ 152040 w 3525979"/>
              <a:gd name="csY5" fmla="*/ 5434932 h 5434932"/>
              <a:gd name="csX6" fmla="*/ 0 w 3525979"/>
              <a:gd name="csY6" fmla="*/ 5282892 h 5434932"/>
              <a:gd name="csX7" fmla="*/ 0 w 3525979"/>
              <a:gd name="csY7" fmla="*/ 152040 h 5434932"/>
              <a:gd name="csX8" fmla="*/ 152040 w 3525979"/>
              <a:gd name="csY8" fmla="*/ 0 h 54349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525979" h="5434932">
                <a:moveTo>
                  <a:pt x="152040" y="0"/>
                </a:moveTo>
                <a:lnTo>
                  <a:pt x="3373939" y="0"/>
                </a:lnTo>
                <a:cubicBezTo>
                  <a:pt x="3457908" y="0"/>
                  <a:pt x="3525979" y="68071"/>
                  <a:pt x="3525979" y="152040"/>
                </a:cubicBezTo>
                <a:lnTo>
                  <a:pt x="3525979" y="5282892"/>
                </a:lnTo>
                <a:cubicBezTo>
                  <a:pt x="3525979" y="5366861"/>
                  <a:pt x="3457908" y="5434932"/>
                  <a:pt x="3373939" y="5434932"/>
                </a:cubicBezTo>
                <a:lnTo>
                  <a:pt x="152040" y="5434932"/>
                </a:lnTo>
                <a:cubicBezTo>
                  <a:pt x="68071" y="5434932"/>
                  <a:pt x="0" y="5366861"/>
                  <a:pt x="0" y="5282892"/>
                </a:cubicBezTo>
                <a:lnTo>
                  <a:pt x="0" y="152040"/>
                </a:lnTo>
                <a:cubicBezTo>
                  <a:pt x="0" y="68071"/>
                  <a:pt x="68071" y="0"/>
                  <a:pt x="15204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97031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9C307-8C63-FC41-5E4C-955E6C564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927F23-0038-4C77-3C22-2A68E567279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© 2026 Price fx AG. All rights reserved. Pricefx® is a registered trademark of Price fx AG.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8EB7A36-3766-B762-73A3-450A28F72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AI Optimization Use Cases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9E9F14-59C4-7390-25D2-FB4E6DD361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Align pricing with your strategic objectives and boost profit.</a:t>
            </a:r>
          </a:p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A806AD-8F17-1AEA-8822-2637F5C26C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202" y="1741131"/>
            <a:ext cx="5480272" cy="3886228"/>
          </a:xfrm>
        </p:spPr>
        <p:txBody>
          <a:bodyPr/>
          <a:lstStyle/>
          <a:p>
            <a:pPr marL="0" indent="0">
              <a:spcBef>
                <a:spcPts val="400"/>
              </a:spcBef>
              <a:buNone/>
            </a:pPr>
            <a:r>
              <a:rPr lang="en-US" b="1">
                <a:solidFill>
                  <a:schemeClr val="accent3"/>
                </a:solidFill>
              </a:rPr>
              <a:t>Negotiation Guidance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/>
              <a:t>Turn deal data into confident and consistent negotiation guardrails that protect margin.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b="1">
                <a:solidFill>
                  <a:schemeClr val="accent3"/>
                </a:solidFill>
              </a:rPr>
              <a:t>List Price Optimization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/>
              <a:t>Strategically set list prices to unlock margin, align pricing with value and competitive moves.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b="1">
                <a:solidFill>
                  <a:schemeClr val="accent3"/>
                </a:solidFill>
              </a:rPr>
              <a:t>Win Rate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/>
              <a:t>Optimize prices to increase deal win rate while maximizing expected revenue and profit.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b="1">
                <a:solidFill>
                  <a:schemeClr val="accent3"/>
                </a:solidFill>
              </a:rPr>
              <a:t>Product Recommendations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/>
              <a:t>Guide sales teams toward the right products to improve quote outcomes and order value.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b="1">
                <a:solidFill>
                  <a:schemeClr val="accent3"/>
                </a:solidFill>
              </a:rPr>
              <a:t>Price Waterfall Optimization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/>
              <a:t>Optimize price realization by systematically improving every layer of the price waterfall.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FE535346-34D1-65CC-DE70-D31462A53E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78" y="3138233"/>
            <a:ext cx="5341370" cy="3084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158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BC782-1B63-FC8E-3736-FA76EF5A9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211325-3671-E4EF-EAC3-61B52B224C8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40CFEC3-C06B-4924-DCFC-AB302373E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Enhanced Negotiation Guidance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FBC342B6-2D73-CB2A-0247-CDF0AFB75C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Boost profit growth and get more transparency on deal pricing recommendations.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8375A4E3-6EF0-0F8C-8086-223F01F8D4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0078" y="1942810"/>
            <a:ext cx="5029200" cy="2972379"/>
          </a:xfrm>
        </p:spPr>
        <p:txBody>
          <a:bodyPr/>
          <a:lstStyle/>
          <a:p>
            <a:r>
              <a:rPr lang="en-US" b="1"/>
              <a:t>Price Index</a:t>
            </a:r>
            <a:r>
              <a:rPr lang="en-US"/>
              <a:t> and </a:t>
            </a:r>
            <a:r>
              <a:rPr lang="en-US" b="1"/>
              <a:t>Unit Net Price</a:t>
            </a:r>
            <a:r>
              <a:rPr lang="en-US"/>
              <a:t> are introduced as two new optimization metrics.</a:t>
            </a:r>
          </a:p>
          <a:p>
            <a:r>
              <a:rPr lang="en-US"/>
              <a:t>A new </a:t>
            </a:r>
            <a:r>
              <a:rPr lang="en-US" b="1"/>
              <a:t>Review dashboard</a:t>
            </a:r>
            <a:r>
              <a:rPr lang="en-US"/>
              <a:t> uses specialized charts to quickly </a:t>
            </a:r>
            <a:r>
              <a:rPr lang="en-US" b="1"/>
              <a:t>assess recommendation quality</a:t>
            </a:r>
            <a:r>
              <a:rPr lang="en-US"/>
              <a:t> and provides better metrics to highlight segments to review.</a:t>
            </a:r>
          </a:p>
          <a:p>
            <a:r>
              <a:rPr lang="en-US"/>
              <a:t>The update adds </a:t>
            </a:r>
            <a:r>
              <a:rPr lang="en-US" b="1"/>
              <a:t>Currency</a:t>
            </a:r>
            <a:r>
              <a:rPr lang="en-US"/>
              <a:t> support with automatic conversion for Datamart sources.</a:t>
            </a:r>
          </a:p>
          <a:p>
            <a:r>
              <a:rPr lang="en-US"/>
              <a:t>New </a:t>
            </a:r>
            <a:r>
              <a:rPr lang="en-US" b="1"/>
              <a:t>recency weighting </a:t>
            </a:r>
            <a:r>
              <a:rPr lang="en-US"/>
              <a:t>prioritizes current transactions over older reference data.</a:t>
            </a:r>
          </a:p>
          <a:p>
            <a:r>
              <a:rPr lang="en-US"/>
              <a:t>Improved </a:t>
            </a:r>
            <a:r>
              <a:rPr lang="en-US" b="1"/>
              <a:t>weight consistency </a:t>
            </a:r>
            <a:r>
              <a:rPr lang="en-US"/>
              <a:t>and </a:t>
            </a:r>
            <a:r>
              <a:rPr lang="en-US" b="1"/>
              <a:t>weighted percentiles</a:t>
            </a:r>
            <a:r>
              <a:rPr lang="en-US"/>
              <a:t> provide more accurate optimization targets.</a:t>
            </a:r>
          </a:p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191503B-67D2-BF7C-62A5-DA5E8B9FB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422" y="2997943"/>
            <a:ext cx="5434228" cy="2690934"/>
          </a:xfrm>
          <a:prstGeom prst="rect">
            <a:avLst/>
          </a:prstGeom>
          <a:noFill/>
          <a:ln>
            <a:solidFill>
              <a:srgbClr val="ADCD8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7292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0F659-0AC0-96AD-530B-BE6E1C485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8AC605-670C-F66E-59E0-50A543CD4E8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E83D77-D65B-B5CB-9B25-F8013339F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Enhanced List Price Optimization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5EE1AD8A-8974-F001-7C75-76D501548A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Align pricing with competitive moves in granular or comprehensive way.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F5A6C9-C8D8-C683-B09F-82438E71F7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0078" y="1851302"/>
            <a:ext cx="5029200" cy="2972379"/>
          </a:xfrm>
        </p:spPr>
        <p:txBody>
          <a:bodyPr/>
          <a:lstStyle/>
          <a:p>
            <a:r>
              <a:rPr lang="en-US" b="1" dirty="0"/>
              <a:t>New competition positioning </a:t>
            </a:r>
            <a:r>
              <a:rPr lang="en-US" dirty="0"/>
              <a:t>integrates rival pricing data into </a:t>
            </a:r>
            <a:r>
              <a:rPr lang="en-US" b="1" dirty="0"/>
              <a:t>list or invoice </a:t>
            </a:r>
            <a:r>
              <a:rPr lang="en-US" dirty="0"/>
              <a:t>price levels for comprehensive market alignment. </a:t>
            </a:r>
            <a:r>
              <a:rPr lang="en-US" b="1" dirty="0"/>
              <a:t>Options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Product-based positioning </a:t>
            </a:r>
            <a:r>
              <a:rPr lang="en-US" dirty="0"/>
              <a:t>enables granular rule-setting to differentiate your price strategy by specific product lines and individual competitors.</a:t>
            </a:r>
          </a:p>
          <a:p>
            <a:pPr lvl="1"/>
            <a:r>
              <a:rPr lang="en-US" b="1" dirty="0"/>
              <a:t>Overall positioning </a:t>
            </a:r>
            <a:r>
              <a:rPr lang="en-US" dirty="0"/>
              <a:t>establishes a unified stance by defining a strategic price relationship against key competitors across your entire portfolio.</a:t>
            </a:r>
          </a:p>
          <a:p>
            <a:r>
              <a:rPr lang="en-US" b="1" dirty="0"/>
              <a:t>Competition comparisons </a:t>
            </a:r>
            <a:r>
              <a:rPr lang="en-US" dirty="0"/>
              <a:t>provide clear visibility through specialized views to track your market standing.</a:t>
            </a:r>
          </a:p>
          <a:p>
            <a:r>
              <a:rPr lang="en-US" b="1" dirty="0"/>
              <a:t>Alternative elasticity data </a:t>
            </a:r>
            <a:r>
              <a:rPr lang="en-US" dirty="0"/>
              <a:t>introduces the flexibility to incorporate proprietary insights for more precise price sensitivity modeling.</a:t>
            </a:r>
          </a:p>
        </p:txBody>
      </p:sp>
      <p:pic>
        <p:nvPicPr>
          <p:cNvPr id="6" name="Image 4">
            <a:extLst>
              <a:ext uri="{FF2B5EF4-FFF2-40B4-BE49-F238E27FC236}">
                <a16:creationId xmlns:a16="http://schemas.microsoft.com/office/drawing/2014/main" id="{992B098D-DCAE-AA14-1C4A-F6D1E2D0F7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1118" y="1630842"/>
            <a:ext cx="4540860" cy="4568181"/>
          </a:xfrm>
          <a:prstGeom prst="rect">
            <a:avLst/>
          </a:prstGeom>
          <a:ln>
            <a:solidFill>
              <a:srgbClr val="ADCD8F"/>
            </a:solidFill>
          </a:ln>
        </p:spPr>
      </p:pic>
    </p:spTree>
    <p:extLst>
      <p:ext uri="{BB962C8B-B14F-4D97-AF65-F5344CB8AC3E}">
        <p14:creationId xmlns:p14="http://schemas.microsoft.com/office/powerpoint/2010/main" val="119956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DCAF6-81BE-E992-2EFD-D9985004E7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AE1F40B5-7153-D9A7-DC05-5823374EC76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10762" b="10762"/>
          <a:stretch>
            <a:fillRect/>
          </a:stretch>
        </p:blipFill>
        <p:spPr>
          <a:xfrm>
            <a:off x="4389121" y="3429000"/>
            <a:ext cx="7802880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632DD0-8E11-1D63-28FE-8342035E78C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© 2026 Price fx AG. All rights reserved. Pricefx® is a registered trademark of Price fx AG.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BD94B61-C682-FBA8-6E0E-7A5625AB8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Import Manager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4E86DA9D-1AAB-7D38-A207-8A44B6D0FF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7306" y="2622887"/>
            <a:ext cx="7896726" cy="4307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8317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7BC5A-8E0D-C028-EC66-29CAE3A6A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D8DC82-C5D8-99B8-5BA8-913FDE88CC0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© 2026 Price fx AG. All rights reserved. Pricefx® is a registered trademark of Price fx AG.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97777C8-4BED-5388-D031-5CBFCDC3F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Import Manager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A4631A-C47D-23F7-4A50-C321F55B03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Manage data with in-app, governed and more intuitive approach.</a:t>
            </a:r>
          </a:p>
          <a:p>
            <a:endParaRPr lang="en-US"/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35DA82FF-FC7B-AD46-40BA-2585DAA980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spcBef>
                <a:spcPts val="400"/>
              </a:spcBef>
              <a:buNone/>
            </a:pPr>
            <a:r>
              <a:rPr lang="en-US" b="1">
                <a:solidFill>
                  <a:schemeClr val="accent3"/>
                </a:solidFill>
              </a:rPr>
              <a:t>Import data across the application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/>
              <a:t>Manage everything from Price Lists and Master Data to Company Parameters and Bill of Materials directly within the Pricefx app without needing additional tools.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en-US" b="1">
                <a:solidFill>
                  <a:schemeClr val="accent3"/>
                </a:solidFill>
              </a:rPr>
              <a:t>Perform data validations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/>
              <a:t>Faster and error-free data updates with identification of mismatched rows and execution of bulk edits.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en-US" b="1">
                <a:solidFill>
                  <a:schemeClr val="accent3"/>
                </a:solidFill>
              </a:rPr>
              <a:t>Utilize approval workflows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/>
              <a:t>Gain better control over your business data by ensuring all data imports are subject to approval workflow.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en-US" b="1">
                <a:solidFill>
                  <a:schemeClr val="accent3"/>
                </a:solidFill>
              </a:rPr>
              <a:t>Modernize your data management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/>
              <a:t>Adapt a simpler, more intuitive in-app alternative to the Pricefx Excel client.</a:t>
            </a:r>
          </a:p>
          <a:p>
            <a:endParaRPr lang="en-US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31DD4F2-2BCF-2C5C-F1AE-BF28B690C8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78" y="3021976"/>
            <a:ext cx="5002390" cy="288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4033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33363-B3C0-722A-E4A5-E977BD800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51CA8A-873B-F033-5A5F-D1CB188D3CF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AD44F52-2771-C1A4-4C2A-B69552D87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Import Manager’s Key Capabilities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28F79534-8A2F-0647-327C-7B37A4760E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Add, update, validate and export data directly from within Pricefx application. 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1A88007-9971-9F91-0331-A25C8A6D39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0078" y="1992116"/>
            <a:ext cx="5655214" cy="2972379"/>
          </a:xfrm>
        </p:spPr>
        <p:txBody>
          <a:bodyPr/>
          <a:lstStyle/>
          <a:p>
            <a:r>
              <a:rPr lang="en-US" b="1" dirty="0"/>
              <a:t>Simple export/import workflow </a:t>
            </a:r>
            <a:r>
              <a:rPr lang="en-US" dirty="0"/>
              <a:t>using pre-structured templates and easy drag-and-drop file uploads.</a:t>
            </a:r>
          </a:p>
          <a:p>
            <a:r>
              <a:rPr lang="en-US" b="1" dirty="0"/>
              <a:t>Integrated validation and error handling </a:t>
            </a:r>
            <a:r>
              <a:rPr lang="en-US" dirty="0"/>
              <a:t>that highlights issues for correction before data is finalized.</a:t>
            </a:r>
          </a:p>
          <a:p>
            <a:r>
              <a:rPr lang="en-US" b="1" dirty="0"/>
              <a:t>Governance enabled by approval workflows</a:t>
            </a:r>
            <a:r>
              <a:rPr lang="en-US" dirty="0"/>
              <a:t>, ensuring changes are reviewed and authorized before being applied.</a:t>
            </a:r>
          </a:p>
          <a:p>
            <a:r>
              <a:rPr lang="en-US" b="1" dirty="0"/>
              <a:t>Centralized tracking and audit trails </a:t>
            </a:r>
            <a:r>
              <a:rPr lang="en-US" dirty="0"/>
              <a:t>to monitor the status of all current and past imports.</a:t>
            </a:r>
          </a:p>
          <a:p>
            <a:r>
              <a:rPr lang="en-US" b="1" dirty="0">
                <a:solidFill>
                  <a:schemeClr val="tx1"/>
                </a:solidFill>
              </a:rPr>
              <a:t>Direct import </a:t>
            </a:r>
            <a:r>
              <a:rPr lang="en-US" dirty="0"/>
              <a:t>brings in data quickly to tables where no verification and approval is needed.</a:t>
            </a:r>
          </a:p>
          <a:p>
            <a:r>
              <a:rPr lang="en-US" b="1" dirty="0">
                <a:solidFill>
                  <a:schemeClr val="tx1"/>
                </a:solidFill>
              </a:rPr>
              <a:t>Create new </a:t>
            </a:r>
            <a:r>
              <a:rPr lang="en-US" dirty="0"/>
              <a:t>option allows in-app creation of your import and data update.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6CD39C3-D448-CC0B-0CBD-6E98B0939A1B}"/>
              </a:ext>
            </a:extLst>
          </p:cNvPr>
          <p:cNvSpPr txBox="1"/>
          <p:nvPr/>
        </p:nvSpPr>
        <p:spPr>
          <a:xfrm rot="19644106">
            <a:off x="-320254" y="5068466"/>
            <a:ext cx="14638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Aptos" panose="020B0004020202020204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New</a:t>
            </a:r>
            <a:endParaRPr lang="en-US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5E21183D-D26F-C974-82D1-38CFD65C27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0091" y="2788341"/>
            <a:ext cx="5169355" cy="297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0148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103F5C-4AFE-5E11-32EA-E472CF41C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564539-2D1C-0564-04D5-5BCB0261079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E1B682B-4A6D-39E5-5B70-C29033D96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All the Data Supported 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FF0D35DF-956A-4B25-606B-BC39D8F1AA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From Price Lists and Master Data to Company Parameters and Bill of Materials.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E6CFEDA-51B6-3BC3-FE55-353D88657D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0078" y="2177801"/>
            <a:ext cx="5655214" cy="2972379"/>
          </a:xfrm>
        </p:spPr>
        <p:txBody>
          <a:bodyPr/>
          <a:lstStyle/>
          <a:p>
            <a:r>
              <a:rPr lang="en-US"/>
              <a:t>Products and Customers master data</a:t>
            </a:r>
          </a:p>
          <a:p>
            <a:r>
              <a:rPr lang="en-US"/>
              <a:t>Product / Customer Extensions</a:t>
            </a:r>
          </a:p>
          <a:p>
            <a:r>
              <a:rPr lang="en-US"/>
              <a:t>Product References</a:t>
            </a:r>
          </a:p>
          <a:p>
            <a:r>
              <a:rPr lang="en-US"/>
              <a:t>Company Parameters</a:t>
            </a:r>
          </a:p>
          <a:p>
            <a:r>
              <a:rPr lang="en-US"/>
              <a:t>Sellers and Seller Extensions</a:t>
            </a:r>
          </a:p>
          <a:p>
            <a:r>
              <a:rPr lang="en-US"/>
              <a:t>Competition Data</a:t>
            </a:r>
          </a:p>
          <a:p>
            <a:r>
              <a:rPr lang="en-US"/>
              <a:t>Bill of Material data</a:t>
            </a:r>
          </a:p>
          <a:p>
            <a:r>
              <a:rPr lang="en-US"/>
              <a:t>Price Lists data</a:t>
            </a:r>
          </a:p>
          <a:p>
            <a:r>
              <a:rPr lang="en-US"/>
              <a:t>Manual Price Lists data</a:t>
            </a:r>
          </a:p>
          <a:p>
            <a:r>
              <a:rPr lang="en-US"/>
              <a:t>Live Price Grids data</a:t>
            </a:r>
          </a:p>
          <a:p>
            <a:endParaRPr lang="en-US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152E6C3C-554F-8F59-B97E-A2876669B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0091" y="2788341"/>
            <a:ext cx="5162740" cy="297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2115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A1D43-BEF7-ECAA-2EE2-C868D63E1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696BB60-54C1-C7CB-62DC-72602DB32F2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10762" b="10762"/>
          <a:stretch>
            <a:fillRect/>
          </a:stretch>
        </p:blipFill>
        <p:spPr>
          <a:xfrm>
            <a:off x="4389121" y="3429000"/>
            <a:ext cx="7802880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CD703E-1AFB-D06D-1BCA-12C2614A32C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© 2026 Price </a:t>
            </a:r>
            <a:r>
              <a:rPr kumimoji="0" lang="en-US" sz="8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fx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AG. All rights reserved. Pricefx® is a registered trademark of Price </a:t>
            </a:r>
            <a:r>
              <a:rPr kumimoji="0" lang="en-US" sz="8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fx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AG.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8BFED9F-23E9-4472-58B3-589C8BCC8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Deprecating Features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989678E-42C4-CB85-892D-ECE632B0AB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1923" y="2646948"/>
            <a:ext cx="7842110" cy="4277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3342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87CC20-4E7C-92A0-669F-C37B9690B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8C96E0-6DBF-1454-F6B9-A01C0FA624A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© 2026 Price </a:t>
            </a:r>
            <a:r>
              <a:rPr lang="en-US" err="1"/>
              <a:t>fx</a:t>
            </a:r>
            <a:r>
              <a:rPr lang="en-US"/>
              <a:t> AG. All rights reserved. Pricefx® is a registered trademark of Price </a:t>
            </a:r>
            <a:r>
              <a:rPr lang="en-US" err="1"/>
              <a:t>fx</a:t>
            </a:r>
            <a:r>
              <a:rPr lang="en-US"/>
              <a:t> AG.</a:t>
            </a:r>
            <a:endParaRPr lang="en-US" sz="8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B928F70-9E80-FBCF-1593-DAFC0D345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Deprecating Features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FA453B49-7CE3-A01C-3A2E-151FF0EBA7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Pricefx Excel client and Data Change Request feature will be deprecated.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5A3C902-E23E-2C3E-9843-01DB0B35D5C2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40078" y="1975889"/>
            <a:ext cx="10908790" cy="3861237"/>
          </a:xfrm>
        </p:spPr>
        <p:txBody>
          <a:bodyPr/>
          <a:lstStyle/>
          <a:p>
            <a:pPr marL="0" indent="0">
              <a:spcBef>
                <a:spcPts val="400"/>
              </a:spcBef>
              <a:buNone/>
            </a:pPr>
            <a:r>
              <a:rPr lang="en-US" b="1">
                <a:solidFill>
                  <a:srgbClr val="517927"/>
                </a:solidFill>
              </a:rPr>
              <a:t>Consolidation of legacy tools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b="1"/>
              <a:t>Pricefx is deprecating both the Excel client and Data Change Request</a:t>
            </a:r>
            <a:r>
              <a:rPr lang="en-US"/>
              <a:t>, moving all functionality into the single, modern </a:t>
            </a:r>
            <a:r>
              <a:rPr lang="en-US" b="1"/>
              <a:t>Import Manager</a:t>
            </a:r>
            <a:r>
              <a:rPr lang="en-US"/>
              <a:t> solution.</a:t>
            </a:r>
          </a:p>
          <a:p>
            <a:pPr marL="0" indent="0">
              <a:buNone/>
            </a:pPr>
            <a:r>
              <a:rPr lang="en-US" b="1">
                <a:solidFill>
                  <a:srgbClr val="517927"/>
                </a:solidFill>
              </a:rPr>
              <a:t>Timeline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/>
              <a:t>Customers should start using Import Manager </a:t>
            </a:r>
            <a:r>
              <a:rPr lang="en-US" b="1"/>
              <a:t>before upgrading to release 17.0</a:t>
            </a:r>
            <a:r>
              <a:rPr lang="en-US"/>
              <a:t>, as these legacy tools will be fully removed.</a:t>
            </a:r>
          </a:p>
          <a:p>
            <a:pPr marL="0" indent="0">
              <a:buNone/>
            </a:pPr>
            <a:r>
              <a:rPr lang="en-US" b="1">
                <a:solidFill>
                  <a:srgbClr val="517927"/>
                </a:solidFill>
              </a:rPr>
              <a:t>Enhanced governance and performance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/>
              <a:t>The transition offers </a:t>
            </a:r>
            <a:r>
              <a:rPr lang="en-US" b="1"/>
              <a:t>better scalability and performance </a:t>
            </a:r>
            <a:r>
              <a:rPr lang="en-US"/>
              <a:t>alongside </a:t>
            </a:r>
            <a:r>
              <a:rPr lang="en-US" b="1"/>
              <a:t>built-in validation and native workflow approvals</a:t>
            </a:r>
            <a:r>
              <a:rPr lang="en-US"/>
              <a:t>, ensuring controlled and traceable bulk data changes.</a:t>
            </a:r>
          </a:p>
          <a:p>
            <a:pPr marL="0" indent="0">
              <a:buNone/>
            </a:pPr>
            <a:r>
              <a:rPr lang="en-US" b="1">
                <a:solidFill>
                  <a:srgbClr val="517927"/>
                </a:solidFill>
              </a:rPr>
              <a:t>No loss of capability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/>
              <a:t>This change is a platform upgrade rather than a loss of features, as </a:t>
            </a:r>
            <a:r>
              <a:rPr lang="en-US" b="1"/>
              <a:t>Import Manager covers all existing use cases</a:t>
            </a:r>
            <a:r>
              <a:rPr lang="en-US"/>
              <a:t>—including master data updates and governed changes.</a:t>
            </a:r>
          </a:p>
        </p:txBody>
      </p:sp>
    </p:spTree>
    <p:extLst>
      <p:ext uri="{BB962C8B-B14F-4D97-AF65-F5344CB8AC3E}">
        <p14:creationId xmlns:p14="http://schemas.microsoft.com/office/powerpoint/2010/main" val="32425423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7E0087-DADB-C050-CFA8-7C4744948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71C7E4A0-12AF-5DBC-C755-F393F200712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10762" b="10762"/>
          <a:stretch>
            <a:fillRect/>
          </a:stretch>
        </p:blipFill>
        <p:spPr>
          <a:xfrm>
            <a:off x="4389121" y="3429000"/>
            <a:ext cx="7802880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A590E2-6F25-026C-0AB1-A1EDB8C4957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© 2026 Price fx AG. All rights reserved. Pricefx® is a registered trademark of Price fx AG.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EACD72C-D9F2-905F-24E6-5CA9D5E12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Other Enhancements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548B926E-1F82-22C7-308A-DE954B9BBE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7167" y="2658979"/>
            <a:ext cx="7826865" cy="426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013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2F445-1565-65CC-3001-938592E59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DFD086-AF5A-1E64-ADA2-F35FAD96551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1F86D58-2F6F-432E-6BB0-7D35A8259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 err="1">
                <a:latin typeface="Aptos"/>
              </a:rPr>
              <a:t>Pricefx</a:t>
            </a:r>
            <a:r>
              <a:rPr lang="en-US" dirty="0">
                <a:latin typeface="Aptos"/>
              </a:rPr>
              <a:t> Paloma 17</a:t>
            </a:r>
            <a:br>
              <a:rPr lang="en-US" dirty="0"/>
            </a:br>
            <a:r>
              <a:rPr lang="en-US" dirty="0">
                <a:latin typeface="Aptos"/>
              </a:rPr>
              <a:t>available since June 28</a:t>
            </a:r>
            <a:r>
              <a:rPr lang="en-US" baseline="30000" dirty="0">
                <a:latin typeface="Aptos"/>
              </a:rPr>
              <a:t>th</a:t>
            </a:r>
            <a:r>
              <a:rPr lang="en-US" dirty="0">
                <a:latin typeface="Aptos"/>
              </a:rPr>
              <a:t>, 2026</a:t>
            </a:r>
          </a:p>
        </p:txBody>
      </p:sp>
      <p:pic>
        <p:nvPicPr>
          <p:cNvPr id="10" name="Picture Placeholder 76">
            <a:extLst>
              <a:ext uri="{FF2B5EF4-FFF2-40B4-BE49-F238E27FC236}">
                <a16:creationId xmlns:a16="http://schemas.microsoft.com/office/drawing/2014/main" id="{3822AF68-CF29-8086-D77E-CC9EB96EE6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5342185" y="552308"/>
            <a:ext cx="1507629" cy="150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7279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E0A9E-3D83-DF5A-F0A2-C86998F7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879E8D-C21E-6FAE-A6D5-E63F7CDF5D0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7A7EB50-7111-E6E4-DBA1-9FEC56B6A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Dashboard Snapshots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00897C64-E34A-7514-32EB-B6EF866583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Save valuable time with scheduled pre-calculation of important dashboards.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1942B6E-30AF-F39E-A0E4-824CC2C5B6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0078" y="2637754"/>
            <a:ext cx="5655214" cy="2972379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b="1"/>
              <a:t>Schedule dashboards </a:t>
            </a:r>
            <a:r>
              <a:rPr lang="en-US"/>
              <a:t>with specific filters to be </a:t>
            </a:r>
            <a:r>
              <a:rPr lang="en-US" b="1"/>
              <a:t>pre-calculated automatically.</a:t>
            </a:r>
          </a:p>
          <a:p>
            <a:pPr>
              <a:spcAft>
                <a:spcPts val="600"/>
              </a:spcAft>
            </a:pPr>
            <a:r>
              <a:rPr lang="en-US" b="1"/>
              <a:t>Instant access </a:t>
            </a:r>
            <a:r>
              <a:rPr lang="en-US"/>
              <a:t>to critical metrics based on heavy data without any processing lag.</a:t>
            </a:r>
          </a:p>
          <a:p>
            <a:pPr>
              <a:spcAft>
                <a:spcPts val="600"/>
              </a:spcAft>
            </a:pPr>
            <a:r>
              <a:rPr lang="en-US" b="1"/>
              <a:t>Seamless and professional executive reporting or KPI reviews</a:t>
            </a:r>
            <a:r>
              <a:rPr lang="en-US"/>
              <a:t> by having your data calculated in advance.</a:t>
            </a:r>
          </a:p>
          <a:p>
            <a:pPr>
              <a:spcAft>
                <a:spcPts val="600"/>
              </a:spcAft>
            </a:pPr>
            <a:r>
              <a:rPr lang="en-US" b="1"/>
              <a:t>Generally available </a:t>
            </a:r>
            <a:r>
              <a:rPr lang="en-US"/>
              <a:t>with release 17.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E182BA2-33B7-51EC-35A3-723E013F45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871" y="2535737"/>
            <a:ext cx="4555816" cy="2569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0974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BF887C-5232-B158-D762-B5684DC23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F2BFFB-4682-2A61-9A5F-3A5100AB768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E40A7A4-CD76-02FE-7F99-90B8C31AB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Background Recalculations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D54B52BB-8348-4D83-E018-96F7537BEC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077" y="1097280"/>
            <a:ext cx="10280472" cy="369332"/>
          </a:xfrm>
        </p:spPr>
        <p:txBody>
          <a:bodyPr/>
          <a:lstStyle/>
          <a:p>
            <a:r>
              <a:rPr lang="en-US"/>
              <a:t>Save time with background recalculation of quotes and agreements.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26D72F2-0E01-FC28-35A5-75859ED815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0078" y="2198055"/>
            <a:ext cx="5655214" cy="2972379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b="1"/>
              <a:t>Recalculations now run in the background</a:t>
            </a:r>
            <a:r>
              <a:rPr lang="en-US"/>
              <a:t>, meaning the UI no longer freezes and you can continue working on other tasks or documents without interruption.</a:t>
            </a:r>
          </a:p>
          <a:p>
            <a:pPr>
              <a:spcAft>
                <a:spcPts val="600"/>
              </a:spcAft>
            </a:pPr>
            <a:r>
              <a:rPr lang="en-US"/>
              <a:t>Spot a typo? You can now </a:t>
            </a:r>
            <a:r>
              <a:rPr lang="en-US" b="1"/>
              <a:t>stop an active calculation </a:t>
            </a:r>
            <a:r>
              <a:rPr lang="en-US"/>
              <a:t>immediately to fix errors, saving you from waiting for a flawed process to finish.</a:t>
            </a:r>
          </a:p>
          <a:p>
            <a:pPr>
              <a:spcAft>
                <a:spcPts val="600"/>
              </a:spcAft>
            </a:pPr>
            <a:r>
              <a:rPr lang="en-US"/>
              <a:t>Gain better control with </a:t>
            </a:r>
            <a:r>
              <a:rPr lang="en-US" b="1"/>
              <a:t>document-specific settings</a:t>
            </a:r>
            <a:r>
              <a:rPr lang="en-US"/>
              <a:t>. You can now tailor how calculations behave for individual header types, such as separate rules for quotes versus rebates.</a:t>
            </a:r>
          </a:p>
          <a:p>
            <a:pPr>
              <a:spcAft>
                <a:spcPts val="600"/>
              </a:spcAft>
            </a:pPr>
            <a:r>
              <a:rPr lang="en-US"/>
              <a:t>Available for </a:t>
            </a:r>
            <a:r>
              <a:rPr lang="en-US" b="1"/>
              <a:t>Quoting, Agreements &amp; Promotions, Rebates </a:t>
            </a:r>
            <a:r>
              <a:rPr lang="en-US"/>
              <a:t>and</a:t>
            </a:r>
            <a:r>
              <a:rPr lang="en-US" b="1"/>
              <a:t> Sales Compensation</a:t>
            </a:r>
            <a:r>
              <a:rPr lang="en-US"/>
              <a:t>.</a:t>
            </a:r>
          </a:p>
          <a:p>
            <a:pPr>
              <a:spcAft>
                <a:spcPts val="600"/>
              </a:spcAft>
            </a:pPr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E0C4646-1B66-42EE-D0BD-2D92909D7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2742710"/>
            <a:ext cx="4535248" cy="306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965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43C64-6D01-93C3-F98C-20637102A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61DB3A-A412-99AD-407E-13B47FDBDE5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B7F8081-AF48-9C56-C8AA-2A05821A9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 Validation in PlatformManager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5C1D5B60-F98B-528C-084F-1C2ECF72B0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Validate data independently with enhanced Data Validation tool.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157D231-4F22-F113-3A4B-4BA84EFC1D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0078" y="1942810"/>
            <a:ext cx="5655214" cy="2972379"/>
          </a:xfrm>
        </p:spPr>
        <p:txBody>
          <a:bodyPr/>
          <a:lstStyle/>
          <a:p>
            <a:r>
              <a:rPr lang="en-US" b="1"/>
              <a:t>Select and fine-tune validation checks </a:t>
            </a:r>
            <a:r>
              <a:rPr lang="en-US"/>
              <a:t>(e.g., Product, Transactions) for new data uploads or existing files to match your specific business context.</a:t>
            </a:r>
          </a:p>
          <a:p>
            <a:r>
              <a:rPr lang="en-US" b="1"/>
              <a:t>Inspect file contents </a:t>
            </a:r>
            <a:r>
              <a:rPr lang="en-US"/>
              <a:t>directly in the tool to ensure accuracy without downloading.</a:t>
            </a:r>
          </a:p>
          <a:p>
            <a:r>
              <a:rPr lang="en-US" b="1"/>
              <a:t>Identify the right datasets </a:t>
            </a:r>
            <a:r>
              <a:rPr lang="en-US"/>
              <a:t>by seeing where and how selected files were previously used.</a:t>
            </a:r>
          </a:p>
          <a:p>
            <a:r>
              <a:rPr lang="en-US"/>
              <a:t>Automatically align file columns with Pricefx structures using </a:t>
            </a:r>
            <a:r>
              <a:rPr lang="en-US" b="1"/>
              <a:t>intelligent mapping steps</a:t>
            </a:r>
            <a:r>
              <a:rPr lang="en-US"/>
              <a:t>.</a:t>
            </a:r>
          </a:p>
          <a:p>
            <a:r>
              <a:rPr lang="en-US" b="1"/>
              <a:t>Monitor quality via dashboards</a:t>
            </a:r>
            <a:r>
              <a:rPr lang="en-US"/>
              <a:t>, drill down into specific errors, and download full reports.</a:t>
            </a:r>
          </a:p>
          <a:p>
            <a:r>
              <a:rPr lang="en-US" b="1"/>
              <a:t>Revisit, re-run, or download results </a:t>
            </a:r>
            <a:r>
              <a:rPr lang="en-US"/>
              <a:t>from past validation processes.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DF4B90D-231C-9605-4919-32B3C856DF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9771" y="2562336"/>
            <a:ext cx="4836729" cy="3057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2968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6C181-C143-1987-9313-453E30182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9A5C35F-08BE-15C8-358C-63081C1FA6E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10762" b="10762"/>
          <a:stretch>
            <a:fillRect/>
          </a:stretch>
        </p:blipFill>
        <p:spPr>
          <a:xfrm>
            <a:off x="4389121" y="3429000"/>
            <a:ext cx="7802880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700BD1-1C76-52DF-234B-A68B55CDB3D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© 2026 Price fx AG. All rights reserved. Pricefx® is a registered trademark of Price fx AG.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ACAF1AF-25BD-D83D-4A77-6B5663C91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Knowledge Base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DF43BE02-55BB-00C5-8913-F5BD036FFE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5274" y="2527192"/>
            <a:ext cx="7908758" cy="441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9801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8D67A-88CC-6545-3459-AC146FDAA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DA6FCA-1457-A335-83DE-8E7BE758931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E63028E-04EE-A7B4-8C44-CE0479047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All-New Pricefx Knowledge Base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1F440652-F218-B844-320C-7F54E5968D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Search faster in Pricefx Knowledge Base with new AI-powered features.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C257648-735D-750C-A1BC-EA14F20B2A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0078" y="1856300"/>
            <a:ext cx="5655214" cy="2972379"/>
          </a:xfrm>
        </p:spPr>
        <p:txBody>
          <a:bodyPr/>
          <a:lstStyle/>
          <a:p>
            <a:r>
              <a:rPr lang="en-US"/>
              <a:t>The all-new Pricefx Knowledge Base allows to </a:t>
            </a:r>
            <a:r>
              <a:rPr lang="en-US" b="1"/>
              <a:t>search for Pricefx related information faster</a:t>
            </a:r>
            <a:r>
              <a:rPr lang="en-US"/>
              <a:t> and is built to be </a:t>
            </a:r>
            <a:r>
              <a:rPr lang="en-US" b="1"/>
              <a:t>fully AI-ready</a:t>
            </a:r>
            <a:r>
              <a:rPr lang="en-US"/>
              <a:t>.</a:t>
            </a:r>
          </a:p>
          <a:p>
            <a:r>
              <a:rPr lang="en-US" b="1"/>
              <a:t>An embedded AI chatbot </a:t>
            </a:r>
            <a:r>
              <a:rPr lang="en-US"/>
              <a:t>help users find specific answers in record time.</a:t>
            </a:r>
          </a:p>
          <a:p>
            <a:r>
              <a:rPr lang="en-US"/>
              <a:t>Engineers can use a </a:t>
            </a:r>
            <a:r>
              <a:rPr lang="en-US" b="1"/>
              <a:t>new MCP server </a:t>
            </a:r>
            <a:r>
              <a:rPr lang="en-US"/>
              <a:t>to plug documentation directly into their IDE.</a:t>
            </a:r>
          </a:p>
          <a:p>
            <a:r>
              <a:rPr lang="en-US" b="1"/>
              <a:t>URLs to Pricefx Confluence a current Knowledge Base version</a:t>
            </a:r>
          </a:p>
          <a:p>
            <a:pPr lvl="1"/>
            <a:r>
              <a:rPr lang="en-US"/>
              <a:t>Existing Confluence links will stay active and continue to work as usual.</a:t>
            </a:r>
          </a:p>
          <a:p>
            <a:pPr lvl="1"/>
            <a:r>
              <a:rPr lang="en-US"/>
              <a:t>Existing Knowledge Base URLs will change - moving to a cleaner format without page IDs.</a:t>
            </a:r>
          </a:p>
          <a:p>
            <a:r>
              <a:rPr lang="en-US"/>
              <a:t>The all-new Knowledge Base is </a:t>
            </a:r>
            <a:r>
              <a:rPr lang="en-US" b="1"/>
              <a:t>officially launching on April 14</a:t>
            </a:r>
            <a:r>
              <a:rPr lang="en-US" b="1" baseline="30000"/>
              <a:t>th</a:t>
            </a:r>
            <a:r>
              <a:rPr lang="en-US" b="1"/>
              <a:t> at knowledge.pricefx.com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A22E4CB-5510-5A2D-2C51-F4D2170D3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433" y="3199622"/>
            <a:ext cx="5083165" cy="298359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2674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9F514-3149-1276-6FBB-1AF2E39EC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ECBFD4B8-FABC-59A2-C6C2-297BD7FED21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10762" b="10762"/>
          <a:stretch>
            <a:fillRect/>
          </a:stretch>
        </p:blipFill>
        <p:spPr>
          <a:xfrm>
            <a:off x="4389121" y="3429000"/>
            <a:ext cx="7802880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E47EF9-B745-7BBA-DEBB-62148A7B4E0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© 2026 Price fx AG. All rights reserved. Pricefx® is a registered trademark of Price fx AG.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A3B6AD8-7D6B-A338-764E-A8FD5E1A3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Pricefx </a:t>
            </a:r>
            <a:r>
              <a:rPr lang="en-US" i="1"/>
              <a:t>N-1</a:t>
            </a:r>
            <a:r>
              <a:rPr lang="en-US"/>
              <a:t> Release Policy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E33156EF-090B-1AD8-4852-1262B129B0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4180" y="2538664"/>
            <a:ext cx="7866645" cy="43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4368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58A8C-FAE4-0C17-792E-C3D7A99A7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FF4765-5A3B-AA53-1DBD-E37D75DC2F2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D19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© 2026 Price </a:t>
            </a:r>
            <a:r>
              <a:rPr kumimoji="0" lang="en-US" sz="800" b="0" i="0" u="none" strike="noStrike" kern="1200" cap="none" spc="0" normalizeH="0" baseline="0" noProof="0" err="1">
                <a:ln>
                  <a:noFill/>
                </a:ln>
                <a:solidFill>
                  <a:srgbClr val="0D19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fx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D19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AG. All rights reserved. Pricefx® is a registered trademark of Price </a:t>
            </a:r>
            <a:r>
              <a:rPr kumimoji="0" lang="en-US" sz="800" b="0" i="0" u="none" strike="noStrike" kern="1200" cap="none" spc="0" normalizeH="0" baseline="0" noProof="0" err="1">
                <a:ln>
                  <a:noFill/>
                </a:ln>
                <a:solidFill>
                  <a:srgbClr val="0D19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fx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D19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AG.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4F79C72-35E9-958A-30EE-7B49A4BD4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Pricefx </a:t>
            </a:r>
            <a:r>
              <a:rPr lang="en-US" i="1"/>
              <a:t>N-1</a:t>
            </a:r>
            <a:r>
              <a:rPr lang="en-US"/>
              <a:t> Release Policy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D13FA419-70A3-B8D7-CC45-5FE7D3F6D2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Pricefx provides official support for the latest 2 releases.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B65604D1-7F31-F694-0987-B2B20740BDD1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41605" y="2248210"/>
            <a:ext cx="10908790" cy="2032436"/>
          </a:xfrm>
        </p:spPr>
        <p:txBody>
          <a:bodyPr/>
          <a:lstStyle/>
          <a:p>
            <a:pPr marL="0" indent="0">
              <a:buNone/>
            </a:pPr>
            <a:r>
              <a:rPr lang="en-US" b="1"/>
              <a:t>Pricefx provides official support for the latest 2 releases</a:t>
            </a:r>
            <a:r>
              <a:rPr lang="en-US"/>
              <a:t>. Currently, </a:t>
            </a:r>
            <a:r>
              <a:rPr lang="en-US" b="1"/>
              <a:t>Southside 15.x </a:t>
            </a:r>
            <a:r>
              <a:rPr lang="en-US"/>
              <a:t>and </a:t>
            </a:r>
            <a:r>
              <a:rPr lang="en-US" b="1"/>
              <a:t>Black Cat 16.x </a:t>
            </a:r>
            <a:r>
              <a:rPr lang="en-US"/>
              <a:t>releases meet this condition.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Once the </a:t>
            </a:r>
            <a:r>
              <a:rPr lang="en-US" b="1"/>
              <a:t>Paloma 17 </a:t>
            </a:r>
            <a:r>
              <a:rPr lang="en-US"/>
              <a:t>release is made available, all our customers will be required to use </a:t>
            </a:r>
            <a:r>
              <a:rPr lang="en-US" b="1"/>
              <a:t>Paloma 17.x </a:t>
            </a:r>
            <a:r>
              <a:rPr lang="en-US"/>
              <a:t>(N release) or </a:t>
            </a:r>
            <a:r>
              <a:rPr lang="en-US" b="1"/>
              <a:t>Black Cat 16.x </a:t>
            </a:r>
            <a:r>
              <a:rPr lang="en-US"/>
              <a:t>(N-1 release).</a:t>
            </a:r>
          </a:p>
          <a:p>
            <a:pPr marL="0" indent="0">
              <a:buNone/>
            </a:pPr>
            <a:r>
              <a:rPr lang="en-US" b="1"/>
              <a:t>If you are on the Southside 15</a:t>
            </a:r>
            <a:r>
              <a:rPr lang="en-US"/>
              <a:t> release, we encourage you to start planning for the </a:t>
            </a:r>
            <a:r>
              <a:rPr lang="en-US" b="1"/>
              <a:t>upgrade to Black Cat 16 already now</a:t>
            </a:r>
            <a:r>
              <a:rPr lang="en-US"/>
              <a:t>.</a:t>
            </a:r>
            <a:endParaRPr lang="en-US" b="1"/>
          </a:p>
          <a:p>
            <a:pPr marL="0" indent="0">
              <a:buNone/>
            </a:pPr>
            <a:endParaRPr lang="en-US" b="1"/>
          </a:p>
          <a:p>
            <a:pPr marL="0" indent="0">
              <a:buNone/>
            </a:pPr>
            <a:r>
              <a:rPr lang="en-US"/>
              <a:t>Important primarily </a:t>
            </a:r>
            <a:r>
              <a:rPr lang="en-US" b="1"/>
              <a:t>for Customers hosted in Private cloud environments</a:t>
            </a:r>
            <a:r>
              <a:rPr lang="en-US"/>
              <a:t>. Customers hosted in Shared environment are upgraded automatically  and comply with the policy.</a:t>
            </a:r>
          </a:p>
          <a:p>
            <a:endParaRPr lang="en-US" b="1"/>
          </a:p>
          <a:p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784234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EB3DB3-AD4A-3D28-1494-8B84764A6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BB12CF-AF55-C540-4299-AD393F6108E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58EA0C6-4C36-3925-5D53-38146DF06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What’s Coming with Paloma 17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4870C2-62CD-AAE1-9396-ECE79988E2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763" y="2124513"/>
            <a:ext cx="3429000" cy="1813368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/>
              <a:t>Speed up decision-making with Pricefx Agents’ Actions grouping and contextual Action Tasks. Involve multiple data sources when creating Pricefx Agents with Copilot.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89C0AD-3BC3-FB05-EB71-19E44818AD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239129" y="2129413"/>
            <a:ext cx="3429000" cy="1708808"/>
          </a:xfrm>
        </p:spPr>
        <p:txBody>
          <a:bodyPr/>
          <a:lstStyle/>
          <a:p>
            <a:pPr marL="0" indent="0">
              <a:buNone/>
            </a:pPr>
            <a:r>
              <a:rPr lang="en-US" sz="1600"/>
              <a:t>Add, update, validate, and export data directly from within the Pricefx application. New support for direct imports without approvals and in-app import creation.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0403B3D-02B9-607D-0E4B-D3616D28FF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9764" y="1661406"/>
            <a:ext cx="3429000" cy="558800"/>
          </a:xfrm>
        </p:spPr>
        <p:txBody>
          <a:bodyPr/>
          <a:lstStyle/>
          <a:p>
            <a:pPr algn="l"/>
            <a:r>
              <a:rPr lang="en-US" b="1"/>
              <a:t>Pricefx Agents and Copilot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C6ABF57-F6DC-4CB3-7D26-387EBADCDB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88483" y="1661406"/>
            <a:ext cx="3408804" cy="558800"/>
          </a:xfrm>
        </p:spPr>
        <p:txBody>
          <a:bodyPr/>
          <a:lstStyle/>
          <a:p>
            <a:pPr algn="l"/>
            <a:r>
              <a:rPr lang="en-US" b="1"/>
              <a:t>AI Optimization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B9474A-5BDB-45C1-792B-7E1AFA4579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78385" y="2124513"/>
            <a:ext cx="3429000" cy="1713708"/>
          </a:xfrm>
        </p:spPr>
        <p:txBody>
          <a:bodyPr/>
          <a:lstStyle/>
          <a:p>
            <a:pPr marL="0" indent="0">
              <a:buNone/>
            </a:pPr>
            <a:r>
              <a:rPr lang="en-US" sz="1600"/>
              <a:t>Optimize your pricing strategically with the latest advancements of our Negotiation Guidance and List Price Optimization AI use cases.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CA15D37-CCCA-4E2D-81D8-FFEB9F80E7D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229031" y="1661406"/>
            <a:ext cx="3429000" cy="558800"/>
          </a:xfrm>
        </p:spPr>
        <p:txBody>
          <a:bodyPr/>
          <a:lstStyle/>
          <a:p>
            <a:pPr algn="l"/>
            <a:r>
              <a:rPr lang="en-US" b="1"/>
              <a:t>Import Manager</a:t>
            </a:r>
          </a:p>
        </p:txBody>
      </p:sp>
      <p:cxnSp>
        <p:nvCxnSpPr>
          <p:cNvPr id="19" name="Straight Connector 15">
            <a:extLst>
              <a:ext uri="{FF2B5EF4-FFF2-40B4-BE49-F238E27FC236}">
                <a16:creationId xmlns:a16="http://schemas.microsoft.com/office/drawing/2014/main" id="{9B79E3D7-9D1C-9A68-EB8F-50FB2C7E5E00}"/>
              </a:ext>
            </a:extLst>
          </p:cNvPr>
          <p:cNvCxnSpPr>
            <a:cxnSpLocks/>
          </p:cNvCxnSpPr>
          <p:nvPr/>
        </p:nvCxnSpPr>
        <p:spPr>
          <a:xfrm flipV="1">
            <a:off x="4073526" y="2220206"/>
            <a:ext cx="0" cy="1324504"/>
          </a:xfrm>
          <a:prstGeom prst="line">
            <a:avLst/>
          </a:prstGeom>
          <a:ln w="9525">
            <a:solidFill>
              <a:schemeClr val="accent6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15">
            <a:extLst>
              <a:ext uri="{FF2B5EF4-FFF2-40B4-BE49-F238E27FC236}">
                <a16:creationId xmlns:a16="http://schemas.microsoft.com/office/drawing/2014/main" id="{B51D4B5B-57CD-7405-B1AA-F2B3F8FAE7C5}"/>
              </a:ext>
            </a:extLst>
          </p:cNvPr>
          <p:cNvCxnSpPr>
            <a:cxnSpLocks/>
          </p:cNvCxnSpPr>
          <p:nvPr/>
        </p:nvCxnSpPr>
        <p:spPr>
          <a:xfrm flipV="1">
            <a:off x="7879000" y="2220206"/>
            <a:ext cx="0" cy="1324504"/>
          </a:xfrm>
          <a:prstGeom prst="line">
            <a:avLst/>
          </a:prstGeom>
          <a:ln w="9525">
            <a:solidFill>
              <a:schemeClr val="accent6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39F8CA3F-55DC-949D-E727-8A3924DAD65A}"/>
              </a:ext>
            </a:extLst>
          </p:cNvPr>
          <p:cNvSpPr txBox="1">
            <a:spLocks/>
          </p:cNvSpPr>
          <p:nvPr/>
        </p:nvSpPr>
        <p:spPr>
          <a:xfrm>
            <a:off x="639763" y="4512394"/>
            <a:ext cx="3429000" cy="181336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accent6"/>
                </a:solidFill>
                <a:latin typeface="Aptos Light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accent6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accent6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accent6"/>
                </a:solidFill>
                <a:latin typeface="Aptos Light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FFFFFF"/>
                </a:solidFill>
                <a:latin typeface="Aptos Light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Save time with scheduled pre-calculation of dashboards, background recalculation of documents, or validate data files in PlatformManager.</a:t>
            </a:r>
          </a:p>
        </p:txBody>
      </p:sp>
      <p:sp>
        <p:nvSpPr>
          <p:cNvPr id="40" name="Text Placeholder 5">
            <a:extLst>
              <a:ext uri="{FF2B5EF4-FFF2-40B4-BE49-F238E27FC236}">
                <a16:creationId xmlns:a16="http://schemas.microsoft.com/office/drawing/2014/main" id="{F63A6C77-4C84-A0B5-6BC8-86BAE00D52DD}"/>
              </a:ext>
            </a:extLst>
          </p:cNvPr>
          <p:cNvSpPr txBox="1">
            <a:spLocks/>
          </p:cNvSpPr>
          <p:nvPr/>
        </p:nvSpPr>
        <p:spPr>
          <a:xfrm>
            <a:off x="8239129" y="4517294"/>
            <a:ext cx="3429000" cy="170880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accent6"/>
                </a:solidFill>
                <a:latin typeface="Aptos Light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accent6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accent6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accent6"/>
                </a:solidFill>
                <a:latin typeface="Aptos Light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FFFFFF"/>
                </a:solidFill>
                <a:latin typeface="Aptos Light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/>
              <a:t>The Pricefx Excel client and Data Change Request will be deprecated and fully replaced by the Import Manager.</a:t>
            </a:r>
          </a:p>
        </p:txBody>
      </p:sp>
      <p:sp>
        <p:nvSpPr>
          <p:cNvPr id="41" name="Text Placeholder 6">
            <a:extLst>
              <a:ext uri="{FF2B5EF4-FFF2-40B4-BE49-F238E27FC236}">
                <a16:creationId xmlns:a16="http://schemas.microsoft.com/office/drawing/2014/main" id="{6042DC35-7A29-A8DC-179F-94BA9E6A39CE}"/>
              </a:ext>
            </a:extLst>
          </p:cNvPr>
          <p:cNvSpPr txBox="1">
            <a:spLocks/>
          </p:cNvSpPr>
          <p:nvPr/>
        </p:nvSpPr>
        <p:spPr>
          <a:xfrm>
            <a:off x="639764" y="4049287"/>
            <a:ext cx="3429000" cy="558800"/>
          </a:xfrm>
          <a:prstGeom prst="rect">
            <a:avLst/>
          </a:prstGeom>
        </p:spPr>
        <p:txBody>
          <a:bodyPr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517927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9ABD77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9ABD77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9ABD77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9ABD77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113" indent="-11113" algn="l"/>
            <a:r>
              <a:rPr lang="en-US" b="1"/>
              <a:t>Other Enhancements</a:t>
            </a:r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728E7797-C42E-2CE0-0727-5FD39689A285}"/>
              </a:ext>
            </a:extLst>
          </p:cNvPr>
          <p:cNvSpPr txBox="1">
            <a:spLocks/>
          </p:cNvSpPr>
          <p:nvPr/>
        </p:nvSpPr>
        <p:spPr>
          <a:xfrm>
            <a:off x="4388483" y="4049287"/>
            <a:ext cx="3408804" cy="558800"/>
          </a:xfrm>
          <a:prstGeom prst="rect">
            <a:avLst/>
          </a:prstGeom>
        </p:spPr>
        <p:txBody>
          <a:bodyPr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517927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9ABD77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9ABD77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9ABD77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9ABD77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New Knowledge Base</a:t>
            </a:r>
          </a:p>
        </p:txBody>
      </p:sp>
      <p:sp>
        <p:nvSpPr>
          <p:cNvPr id="43" name="Text Placeholder 8">
            <a:extLst>
              <a:ext uri="{FF2B5EF4-FFF2-40B4-BE49-F238E27FC236}">
                <a16:creationId xmlns:a16="http://schemas.microsoft.com/office/drawing/2014/main" id="{1CC99392-6A7F-2B70-EB45-52B465A35BB8}"/>
              </a:ext>
            </a:extLst>
          </p:cNvPr>
          <p:cNvSpPr txBox="1">
            <a:spLocks/>
          </p:cNvSpPr>
          <p:nvPr/>
        </p:nvSpPr>
        <p:spPr>
          <a:xfrm>
            <a:off x="4378385" y="4512394"/>
            <a:ext cx="3429000" cy="171370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accent6"/>
                </a:solidFill>
                <a:latin typeface="Aptos Light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accent6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accent6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accent6"/>
                </a:solidFill>
                <a:latin typeface="Aptos Light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FFFFFF"/>
                </a:solidFill>
                <a:latin typeface="Aptos Light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/>
              <a:t>Search faster in all-new Pricefx Knowledge Base with embedded AI chatbot and MCP access.</a:t>
            </a:r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D09F42DE-DCE4-A6F1-0156-F652684CBC05}"/>
              </a:ext>
            </a:extLst>
          </p:cNvPr>
          <p:cNvSpPr txBox="1">
            <a:spLocks/>
          </p:cNvSpPr>
          <p:nvPr/>
        </p:nvSpPr>
        <p:spPr>
          <a:xfrm>
            <a:off x="8229031" y="4049287"/>
            <a:ext cx="3429000" cy="558800"/>
          </a:xfrm>
          <a:prstGeom prst="rect">
            <a:avLst/>
          </a:prstGeom>
        </p:spPr>
        <p:txBody>
          <a:bodyPr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517927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9ABD77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9ABD77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9ABD77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9ABD77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113" indent="-11113" algn="l"/>
            <a:r>
              <a:rPr lang="en-US" b="1"/>
              <a:t>Deprecating Features</a:t>
            </a:r>
          </a:p>
        </p:txBody>
      </p:sp>
      <p:cxnSp>
        <p:nvCxnSpPr>
          <p:cNvPr id="45" name="Straight Connector 15">
            <a:extLst>
              <a:ext uri="{FF2B5EF4-FFF2-40B4-BE49-F238E27FC236}">
                <a16:creationId xmlns:a16="http://schemas.microsoft.com/office/drawing/2014/main" id="{25538D2B-0729-1A25-2A2F-E206D980615A}"/>
              </a:ext>
            </a:extLst>
          </p:cNvPr>
          <p:cNvCxnSpPr>
            <a:cxnSpLocks/>
          </p:cNvCxnSpPr>
          <p:nvPr/>
        </p:nvCxnSpPr>
        <p:spPr>
          <a:xfrm flipV="1">
            <a:off x="4073526" y="4608087"/>
            <a:ext cx="0" cy="1324504"/>
          </a:xfrm>
          <a:prstGeom prst="line">
            <a:avLst/>
          </a:prstGeom>
          <a:ln w="9525">
            <a:solidFill>
              <a:schemeClr val="accent6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15">
            <a:extLst>
              <a:ext uri="{FF2B5EF4-FFF2-40B4-BE49-F238E27FC236}">
                <a16:creationId xmlns:a16="http://schemas.microsoft.com/office/drawing/2014/main" id="{FC4798EF-8029-569C-5B93-A19E139EAB54}"/>
              </a:ext>
            </a:extLst>
          </p:cNvPr>
          <p:cNvCxnSpPr>
            <a:cxnSpLocks/>
          </p:cNvCxnSpPr>
          <p:nvPr/>
        </p:nvCxnSpPr>
        <p:spPr>
          <a:xfrm flipV="1">
            <a:off x="7879000" y="4608087"/>
            <a:ext cx="0" cy="1324504"/>
          </a:xfrm>
          <a:prstGeom prst="line">
            <a:avLst/>
          </a:prstGeom>
          <a:ln w="9525">
            <a:solidFill>
              <a:schemeClr val="accent6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1995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BBAA7-967F-F6C8-882F-B99668CC4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E0E20F-0B0F-F4B4-1595-723A3F59AC9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D19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© 2026 Price fx AG. All rights reserved. Pricefx® is a registered trademark of Price fx AG.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19466E9-4DBF-A3ED-2388-B13D28B3F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Arial" panose="020B0604020202020204" pitchFamily="34" charset="0"/>
              </a:rPr>
              <a:t>Availability and Preconditions</a:t>
            </a:r>
            <a:endParaRPr lang="en-US"/>
          </a:p>
        </p:txBody>
      </p:sp>
      <p:graphicFrame>
        <p:nvGraphicFramePr>
          <p:cNvPr id="6" name="Table Placeholder 5">
            <a:extLst>
              <a:ext uri="{FF2B5EF4-FFF2-40B4-BE49-F238E27FC236}">
                <a16:creationId xmlns:a16="http://schemas.microsoft.com/office/drawing/2014/main" id="{22BADEE7-BB8F-BC5A-D65F-DE32FE56F269}"/>
              </a:ext>
            </a:extLst>
          </p:cNvPr>
          <p:cNvGraphicFramePr>
            <a:graphicFrameLocks noGrp="1"/>
          </p:cNvGraphicFramePr>
          <p:nvPr>
            <p:ph type="tbl" sz="quarter" idx="12"/>
            <p:extLst>
              <p:ext uri="{D42A27DB-BD31-4B8C-83A1-F6EECF244321}">
                <p14:modId xmlns:p14="http://schemas.microsoft.com/office/powerpoint/2010/main" val="578743938"/>
              </p:ext>
            </p:extLst>
          </p:nvPr>
        </p:nvGraphicFramePr>
        <p:xfrm>
          <a:off x="748208" y="1363230"/>
          <a:ext cx="10276593" cy="491276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837215">
                  <a:extLst>
                    <a:ext uri="{9D8B030D-6E8A-4147-A177-3AD203B41FA5}">
                      <a16:colId xmlns:a16="http://schemas.microsoft.com/office/drawing/2014/main" val="3742385923"/>
                    </a:ext>
                  </a:extLst>
                </a:gridCol>
                <a:gridCol w="5864270">
                  <a:extLst>
                    <a:ext uri="{9D8B030D-6E8A-4147-A177-3AD203B41FA5}">
                      <a16:colId xmlns:a16="http://schemas.microsoft.com/office/drawing/2014/main" val="3955287747"/>
                    </a:ext>
                  </a:extLst>
                </a:gridCol>
                <a:gridCol w="1575108">
                  <a:extLst>
                    <a:ext uri="{9D8B030D-6E8A-4147-A177-3AD203B41FA5}">
                      <a16:colId xmlns:a16="http://schemas.microsoft.com/office/drawing/2014/main" val="1253141227"/>
                    </a:ext>
                  </a:extLst>
                </a:gridCol>
              </a:tblGrid>
              <a:tr h="547736">
                <a:tc>
                  <a:txBody>
                    <a:bodyPr/>
                    <a:lstStyle/>
                    <a:p>
                      <a:r>
                        <a:rPr lang="en-US" sz="1400" b="0" i="0" noProof="1">
                          <a:solidFill>
                            <a:srgbClr val="D8F2BD"/>
                          </a:solidFill>
                          <a:latin typeface="Aptos" panose="020B0004020202020204" pitchFamily="34" charset="0"/>
                        </a:rPr>
                        <a:t>Capability</a:t>
                      </a:r>
                    </a:p>
                  </a:txBody>
                  <a:tcPr marL="228600" marR="228600" marT="91440" marB="91440" anchor="ctr">
                    <a:lnL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79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noProof="1">
                          <a:solidFill>
                            <a:srgbClr val="D8F2BD"/>
                          </a:solidFill>
                          <a:latin typeface="Aptos" panose="020B0004020202020204" pitchFamily="34" charset="0"/>
                        </a:rPr>
                        <a:t>Preconditions</a:t>
                      </a:r>
                    </a:p>
                  </a:txBody>
                  <a:tcPr marL="228600" marR="228600"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79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noProof="1">
                          <a:solidFill>
                            <a:srgbClr val="D8F2BD"/>
                          </a:solidFill>
                          <a:latin typeface="Aptos" panose="020B0004020202020204" pitchFamily="34" charset="0"/>
                        </a:rPr>
                        <a:t>Level of Effort</a:t>
                      </a:r>
                    </a:p>
                  </a:txBody>
                  <a:tcPr marL="228600" marR="228600"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8741998"/>
                  </a:ext>
                </a:extLst>
              </a:tr>
              <a:tr h="1087044">
                <a:tc>
                  <a:txBody>
                    <a:bodyPr/>
                    <a:lstStyle/>
                    <a:p>
                      <a:r>
                        <a:rPr lang="en-US" sz="1400" b="1" i="0" noProof="1">
                          <a:solidFill>
                            <a:schemeClr val="accent6"/>
                          </a:solidFill>
                          <a:latin typeface="Aptos" panose="020B0004020202020204" pitchFamily="34" charset="0"/>
                        </a:rPr>
                        <a:t>Pricefx Agents and Copilot</a:t>
                      </a:r>
                    </a:p>
                  </a:txBody>
                  <a:tcPr marL="228600" marR="228600" marT="73152" marB="73152" anchor="ctr">
                    <a:lnL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17927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noProof="1">
                          <a:solidFill>
                            <a:schemeClr val="accent6"/>
                          </a:solidFill>
                          <a:latin typeface="Aptos Light" panose="020B0004020202020204" pitchFamily="34" charset="0"/>
                        </a:rPr>
                        <a:t>Agents Accelerator deployed / upgraded </a:t>
                      </a:r>
                    </a:p>
                    <a:p>
                      <a:pPr algn="ctr"/>
                      <a:r>
                        <a:rPr lang="en-US" sz="1400" b="0" i="0" noProof="1">
                          <a:solidFill>
                            <a:schemeClr val="accent6"/>
                          </a:solidFill>
                          <a:latin typeface="Aptos Light" panose="020B0004020202020204" pitchFamily="34" charset="0"/>
                        </a:rPr>
                        <a:t>Copilot enabled</a:t>
                      </a:r>
                    </a:p>
                    <a:p>
                      <a:pPr algn="ctr"/>
                      <a:r>
                        <a:rPr lang="en-US" sz="1400" b="0" i="0" noProof="1">
                          <a:solidFill>
                            <a:schemeClr val="accent6"/>
                          </a:solidFill>
                          <a:latin typeface="Aptos Light" panose="020B0004020202020204" pitchFamily="34" charset="0"/>
                        </a:rPr>
                        <a:t>Sales Insights Accelerator deployed / upgraded</a:t>
                      </a:r>
                    </a:p>
                  </a:txBody>
                  <a:tcPr marL="228600" marR="228600" marT="73152" marB="73152" anchor="ctr">
                    <a:lnL w="6350" cap="flat" cmpd="sng" algn="ctr">
                      <a:solidFill>
                        <a:srgbClr val="517927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17927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noProof="1">
                          <a:solidFill>
                            <a:srgbClr val="517927"/>
                          </a:solidFill>
                          <a:latin typeface="Aptos" panose="020B0004020202020204" pitchFamily="34" charset="0"/>
                        </a:rPr>
                        <a:t>Low</a:t>
                      </a:r>
                    </a:p>
                  </a:txBody>
                  <a:tcPr marL="228600" marR="228600" marT="73152" marB="73152" anchor="ctr">
                    <a:lnL w="6350" cap="flat" cmpd="sng" algn="ctr">
                      <a:solidFill>
                        <a:srgbClr val="517927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19136"/>
                  </a:ext>
                </a:extLst>
              </a:tr>
              <a:tr h="497175">
                <a:tc>
                  <a:txBody>
                    <a:bodyPr/>
                    <a:lstStyle/>
                    <a:p>
                      <a:r>
                        <a:rPr lang="en-US" sz="1400" b="1" i="0" noProof="1">
                          <a:solidFill>
                            <a:schemeClr val="accent6"/>
                          </a:solidFill>
                          <a:latin typeface="Aptos" panose="020B0004020202020204" pitchFamily="34" charset="0"/>
                        </a:rPr>
                        <a:t>Negotiation Guidance</a:t>
                      </a:r>
                    </a:p>
                  </a:txBody>
                  <a:tcPr marL="228600" marR="228600" marT="73152" marB="73152" anchor="ctr">
                    <a:lnL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17927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noProof="1">
                          <a:solidFill>
                            <a:schemeClr val="accent6"/>
                          </a:solidFill>
                          <a:latin typeface="Aptos Light" panose="020B0004020202020204" pitchFamily="34" charset="0"/>
                        </a:rPr>
                        <a:t>Negotiation Guidance Accelerator deployed / upgraded</a:t>
                      </a:r>
                    </a:p>
                  </a:txBody>
                  <a:tcPr marL="228600" marR="228600" marT="73152" marB="73152" anchor="ctr">
                    <a:lnL w="6350" cap="flat" cmpd="sng" algn="ctr">
                      <a:solidFill>
                        <a:srgbClr val="517927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17927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noProof="1">
                          <a:solidFill>
                            <a:srgbClr val="517927"/>
                          </a:solidFill>
                          <a:latin typeface="Aptos" panose="020B0004020202020204" pitchFamily="34" charset="0"/>
                        </a:rPr>
                        <a:t>Medium</a:t>
                      </a:r>
                    </a:p>
                  </a:txBody>
                  <a:tcPr marL="228600" marR="228600" marT="73152" marB="73152" anchor="ctr">
                    <a:lnL w="6350" cap="flat" cmpd="sng" algn="ctr">
                      <a:solidFill>
                        <a:srgbClr val="517927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2374849"/>
                  </a:ext>
                </a:extLst>
              </a:tr>
              <a:tr h="497175">
                <a:tc>
                  <a:txBody>
                    <a:bodyPr/>
                    <a:lstStyle/>
                    <a:p>
                      <a:r>
                        <a:rPr lang="en-US" sz="1400" b="1" i="0" noProof="1">
                          <a:solidFill>
                            <a:schemeClr val="accent6"/>
                          </a:solidFill>
                          <a:latin typeface="Aptos" panose="020B0004020202020204" pitchFamily="34" charset="0"/>
                        </a:rPr>
                        <a:t>List Price Optimization</a:t>
                      </a:r>
                    </a:p>
                  </a:txBody>
                  <a:tcPr marL="228600" marR="228600" marT="73152" marB="73152" anchor="ctr">
                    <a:lnL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17927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noProof="1">
                          <a:solidFill>
                            <a:schemeClr val="accent6"/>
                          </a:solidFill>
                          <a:latin typeface="Aptos Light" panose="020B0004020202020204" pitchFamily="34" charset="0"/>
                        </a:rPr>
                        <a:t>List Price Optimization Accelerator deployed / upgraded</a:t>
                      </a:r>
                    </a:p>
                  </a:txBody>
                  <a:tcPr marL="228600" marR="228600" marT="73152" marB="73152" anchor="ctr">
                    <a:lnL w="6350" cap="flat" cmpd="sng" algn="ctr">
                      <a:solidFill>
                        <a:srgbClr val="517927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17927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noProof="1">
                          <a:solidFill>
                            <a:srgbClr val="517927"/>
                          </a:solidFill>
                          <a:latin typeface="Aptos" panose="020B0004020202020204" pitchFamily="34" charset="0"/>
                        </a:rPr>
                        <a:t>Medium</a:t>
                      </a:r>
                    </a:p>
                  </a:txBody>
                  <a:tcPr marL="228600" marR="228600" marT="73152" marB="73152" anchor="ctr">
                    <a:lnL w="6350" cap="flat" cmpd="sng" algn="ctr">
                      <a:solidFill>
                        <a:srgbClr val="517927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682533"/>
                  </a:ext>
                </a:extLst>
              </a:tr>
              <a:tr h="497175">
                <a:tc>
                  <a:txBody>
                    <a:bodyPr/>
                    <a:lstStyle/>
                    <a:p>
                      <a:r>
                        <a:rPr lang="en-US" sz="1400" b="1" i="0" noProof="1">
                          <a:solidFill>
                            <a:schemeClr val="accent6"/>
                          </a:solidFill>
                          <a:latin typeface="Aptos" panose="020B0004020202020204" pitchFamily="34" charset="0"/>
                        </a:rPr>
                        <a:t>Import Manager</a:t>
                      </a:r>
                    </a:p>
                  </a:txBody>
                  <a:tcPr marL="228600" marR="228600" marT="73152" marB="73152" anchor="ctr">
                    <a:lnL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17927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noProof="1">
                          <a:solidFill>
                            <a:schemeClr val="accent6"/>
                          </a:solidFill>
                          <a:latin typeface="Aptos Light" panose="020B0004020202020204" pitchFamily="34" charset="0"/>
                        </a:rPr>
                        <a:t>No preconditions</a:t>
                      </a:r>
                    </a:p>
                  </a:txBody>
                  <a:tcPr marL="228600" marR="228600" marT="73152" marB="73152" anchor="ctr">
                    <a:lnL w="6350" cap="flat" cmpd="sng" algn="ctr">
                      <a:solidFill>
                        <a:srgbClr val="517927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17927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noProof="1">
                          <a:solidFill>
                            <a:srgbClr val="517927"/>
                          </a:solidFill>
                          <a:latin typeface="Aptos" panose="020B0004020202020204" pitchFamily="34" charset="0"/>
                        </a:rPr>
                        <a:t>Low</a:t>
                      </a:r>
                    </a:p>
                  </a:txBody>
                  <a:tcPr marL="228600" marR="228600" marT="73152" marB="73152" anchor="ctr">
                    <a:lnL w="6350" cap="flat" cmpd="sng" algn="ctr">
                      <a:solidFill>
                        <a:srgbClr val="517927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2052304"/>
                  </a:ext>
                </a:extLst>
              </a:tr>
              <a:tr h="792110">
                <a:tc>
                  <a:txBody>
                    <a:bodyPr/>
                    <a:lstStyle/>
                    <a:p>
                      <a:r>
                        <a:rPr lang="en-US" sz="1400" b="1" i="0" noProof="1">
                          <a:solidFill>
                            <a:schemeClr val="accent6"/>
                          </a:solidFill>
                          <a:latin typeface="Aptos" panose="020B0004020202020204" pitchFamily="34" charset="0"/>
                        </a:rPr>
                        <a:t>Data Validation in PlatformManager</a:t>
                      </a:r>
                    </a:p>
                  </a:txBody>
                  <a:tcPr marL="228600" marR="228600" marT="73152" marB="73152" anchor="ctr">
                    <a:lnL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17927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noProof="1">
                          <a:solidFill>
                            <a:schemeClr val="accent6"/>
                          </a:solidFill>
                          <a:latin typeface="Aptos Light" panose="020B0004020202020204" pitchFamily="34" charset="0"/>
                        </a:rPr>
                        <a:t>PlatformManager and IntegrationManager in use with the latest version</a:t>
                      </a:r>
                    </a:p>
                  </a:txBody>
                  <a:tcPr marL="228600" marR="228600" marT="73152" marB="73152" anchor="ctr">
                    <a:lnL w="6350" cap="flat" cmpd="sng" algn="ctr">
                      <a:solidFill>
                        <a:srgbClr val="517927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17927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noProof="1">
                          <a:solidFill>
                            <a:srgbClr val="517927"/>
                          </a:solidFill>
                          <a:latin typeface="Aptos" panose="020B0004020202020204" pitchFamily="34" charset="0"/>
                        </a:rPr>
                        <a:t>Low</a:t>
                      </a:r>
                    </a:p>
                  </a:txBody>
                  <a:tcPr marL="228600" marR="228600" marT="73152" marB="73152" anchor="ctr">
                    <a:lnL w="6350" cap="flat" cmpd="sng" algn="ctr">
                      <a:solidFill>
                        <a:srgbClr val="517927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337247"/>
                  </a:ext>
                </a:extLst>
              </a:tr>
              <a:tr h="497175">
                <a:tc>
                  <a:txBody>
                    <a:bodyPr/>
                    <a:lstStyle/>
                    <a:p>
                      <a:r>
                        <a:rPr lang="en-US" sz="1400" b="1" i="0" noProof="1">
                          <a:solidFill>
                            <a:schemeClr val="accent6"/>
                          </a:solidFill>
                          <a:latin typeface="Aptos" panose="020B0004020202020204" pitchFamily="34" charset="0"/>
                        </a:rPr>
                        <a:t>Dashboard Snapshots</a:t>
                      </a:r>
                    </a:p>
                  </a:txBody>
                  <a:tcPr marL="228600" marR="228600" marT="73152" marB="73152" anchor="ctr">
                    <a:lnL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17927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noProof="1">
                          <a:solidFill>
                            <a:schemeClr val="accent6"/>
                          </a:solidFill>
                          <a:latin typeface="Aptos Light" panose="020B0004020202020204" pitchFamily="34" charset="0"/>
                        </a:rPr>
                        <a:t>No preconditions</a:t>
                      </a:r>
                    </a:p>
                  </a:txBody>
                  <a:tcPr marL="228600" marR="228600" marT="73152" marB="73152" anchor="ctr">
                    <a:lnL w="6350" cap="flat" cmpd="sng" algn="ctr">
                      <a:solidFill>
                        <a:srgbClr val="517927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17927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noProof="1">
                          <a:solidFill>
                            <a:srgbClr val="517927"/>
                          </a:solidFill>
                          <a:latin typeface="Aptos" panose="020B0004020202020204" pitchFamily="34" charset="0"/>
                        </a:rPr>
                        <a:t>Low</a:t>
                      </a:r>
                    </a:p>
                  </a:txBody>
                  <a:tcPr marL="228600" marR="228600" marT="73152" marB="73152" anchor="ctr">
                    <a:lnL w="6350" cap="flat" cmpd="sng" algn="ctr">
                      <a:solidFill>
                        <a:srgbClr val="517927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7960029"/>
                  </a:ext>
                </a:extLst>
              </a:tr>
              <a:tr h="4971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noProof="1">
                          <a:solidFill>
                            <a:schemeClr val="accent6"/>
                          </a:solidFill>
                          <a:latin typeface="Aptos" panose="020B0004020202020204" pitchFamily="34" charset="0"/>
                        </a:rPr>
                        <a:t>Knowledge Base</a:t>
                      </a:r>
                    </a:p>
                  </a:txBody>
                  <a:tcPr marL="228600" marR="228600" marT="73152" marB="73152" anchor="ctr">
                    <a:lnL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17927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noProof="1">
                          <a:solidFill>
                            <a:schemeClr val="accent6"/>
                          </a:solidFill>
                          <a:latin typeface="Aptos Light" panose="020B0004020202020204" pitchFamily="34" charset="0"/>
                        </a:rPr>
                        <a:t>No preconditions</a:t>
                      </a:r>
                    </a:p>
                  </a:txBody>
                  <a:tcPr marL="228600" marR="228600" marT="73152" marB="73152" anchor="ctr">
                    <a:lnL w="6350" cap="flat" cmpd="sng" algn="ctr">
                      <a:solidFill>
                        <a:srgbClr val="517927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17927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noProof="1">
                          <a:solidFill>
                            <a:srgbClr val="517927"/>
                          </a:solidFill>
                          <a:latin typeface="Aptos" panose="020B0004020202020204" pitchFamily="34" charset="0"/>
                        </a:rPr>
                        <a:t>Low</a:t>
                      </a:r>
                    </a:p>
                  </a:txBody>
                  <a:tcPr marL="228600" marR="228600" marT="73152" marB="73152" anchor="ctr">
                    <a:lnL w="6350" cap="flat" cmpd="sng" algn="ctr">
                      <a:solidFill>
                        <a:srgbClr val="517927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79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96527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5742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59480-636E-9070-3289-44D9F4D84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B3581BB4-A7DC-027C-596D-14EC3049D69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10762" b="10762"/>
          <a:stretch>
            <a:fillRect/>
          </a:stretch>
        </p:blipFill>
        <p:spPr>
          <a:xfrm>
            <a:off x="4389121" y="3429000"/>
            <a:ext cx="7802880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08F945-3B82-B3B8-0EE2-0DE2686EE88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© 2026 Price fx AG. All rights reserved. Pricefx® is a registered trademark of Price fx AG.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968E269-BC29-F23A-D7E1-136BAE223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Pricefx Agents and Copilot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9CA2299D-A1A0-CC68-66F8-F227AD27A3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4685" y="2658980"/>
            <a:ext cx="7826140" cy="4268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895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44C41B-A1F0-8EFC-A703-CEA59027D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AD3254-1CA9-E412-D214-67F1C9498B2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© 2026 Price fx AG. All rights reserved. Pricefx® is a registered trademark of Price fx AG.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D51FEF-9A5A-EF6C-7E4C-B1B0A80C8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Pricefx Agents and Copilot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630D91-AD1E-02EB-E739-2E3B3FCEBA6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Identify opportunities, act fast and see immediate margin improvements.</a:t>
            </a:r>
          </a:p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4E5F5D-1F94-58C8-360C-657DA6D622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201" y="2015808"/>
            <a:ext cx="5480272" cy="3886228"/>
          </a:xfrm>
        </p:spPr>
        <p:txBody>
          <a:bodyPr/>
          <a:lstStyle/>
          <a:p>
            <a:pPr marL="0" indent="0">
              <a:spcBef>
                <a:spcPts val="400"/>
              </a:spcBef>
              <a:buNone/>
            </a:pPr>
            <a:r>
              <a:rPr lang="en-US" b="1" dirty="0">
                <a:solidFill>
                  <a:schemeClr val="accent3"/>
                </a:solidFill>
              </a:rPr>
              <a:t>Uncover business opportunities and risks on the fly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/>
              <a:t>Identify business opportunities and risks immediately while utilizing Agents’ automation.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en-US" b="1" dirty="0">
                <a:solidFill>
                  <a:schemeClr val="accent3"/>
                </a:solidFill>
              </a:rPr>
              <a:t>Get recommendations and act fast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/>
              <a:t>Capture resulting value with a few clicks with the provided smart recommendations.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en-US" b="1" dirty="0">
                <a:solidFill>
                  <a:schemeClr val="accent3"/>
                </a:solidFill>
              </a:rPr>
              <a:t>Start quickly with Pricefx Agents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/>
              <a:t>Get to value quickly with Pricefx Agents, designed for typical business scenarios and pricing situations.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en-US" b="1" dirty="0">
                <a:solidFill>
                  <a:schemeClr val="accent3"/>
                </a:solidFill>
              </a:rPr>
              <a:t>Meet your needs precisely with tailored Agents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dirty="0"/>
              <a:t>Fit your specific needs and just ask Pricefx Copilot to create tailored Agent while using just natural language.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5B17DA8-0BF0-4954-EEE7-CB66E2A80C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036" y="3130935"/>
            <a:ext cx="4959929" cy="2629785"/>
          </a:xfrm>
          <a:prstGeom prst="rect">
            <a:avLst/>
          </a:prstGeom>
          <a:ln>
            <a:solidFill>
              <a:srgbClr val="9ABD77"/>
            </a:solidFill>
          </a:ln>
        </p:spPr>
      </p:pic>
    </p:spTree>
    <p:extLst>
      <p:ext uri="{BB962C8B-B14F-4D97-AF65-F5344CB8AC3E}">
        <p14:creationId xmlns:p14="http://schemas.microsoft.com/office/powerpoint/2010/main" val="3511405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304B7-1378-0D4B-2858-0AF95B802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E77AD4-B666-D97A-3D4A-84F445146E9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74A94F5-6F75-33A4-2614-1B9C72A36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Actions Grouping and Action Tasks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143B29E7-04B5-54E3-6F3C-6D038565CB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Speed up decision making and act immediately.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DAC4469-75B3-00A5-A28A-3B6629DA97F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0078" y="2153948"/>
            <a:ext cx="5029200" cy="2972379"/>
          </a:xfrm>
        </p:spPr>
        <p:txBody>
          <a:bodyPr/>
          <a:lstStyle/>
          <a:p>
            <a:r>
              <a:rPr lang="en-US" b="1"/>
              <a:t>Reduce noise and speed up decision making</a:t>
            </a:r>
            <a:r>
              <a:rPr lang="en-US"/>
              <a:t> with</a:t>
            </a:r>
            <a:r>
              <a:rPr lang="en-US" b="1"/>
              <a:t> Actions grouping </a:t>
            </a:r>
            <a:r>
              <a:rPr lang="en-US"/>
              <a:t>based on a selected dimension</a:t>
            </a:r>
            <a:r>
              <a:rPr lang="en-US" b="1"/>
              <a:t> </a:t>
            </a:r>
            <a:r>
              <a:rPr lang="en-US"/>
              <a:t>(e. g. product group).</a:t>
            </a:r>
          </a:p>
          <a:p>
            <a:r>
              <a:rPr lang="en-US" b="1"/>
              <a:t>Assign Actions efficiently</a:t>
            </a:r>
            <a:r>
              <a:rPr lang="en-US"/>
              <a:t> to relevant assignees while using the same dimension.</a:t>
            </a:r>
          </a:p>
          <a:p>
            <a:endParaRPr lang="en-US"/>
          </a:p>
          <a:p>
            <a:r>
              <a:rPr lang="en-US" b="1"/>
              <a:t>Act immediately </a:t>
            </a:r>
            <a:r>
              <a:rPr lang="en-US"/>
              <a:t>on the Agent’s recommended Actions with </a:t>
            </a:r>
            <a:r>
              <a:rPr lang="en-US" b="1"/>
              <a:t>contextually relevant Tasks </a:t>
            </a:r>
            <a:r>
              <a:rPr lang="en-US"/>
              <a:t>(e. g. Quote creation or Live Price Grid update).</a:t>
            </a:r>
          </a:p>
          <a:p>
            <a:r>
              <a:rPr lang="en-US"/>
              <a:t>Fit your needs precisely and get the most relevant recommendations through the </a:t>
            </a:r>
            <a:r>
              <a:rPr lang="en-US" b="1"/>
              <a:t>flexible  settings of Actions and Action Tasks.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34BC981A-91AF-A6E3-C886-D78CF98B24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1016" y="3621291"/>
            <a:ext cx="4726948" cy="1910523"/>
          </a:xfrm>
          <a:prstGeom prst="rect">
            <a:avLst/>
          </a:prstGeom>
          <a:ln>
            <a:solidFill>
              <a:srgbClr val="ADCD8F"/>
            </a:solidFill>
          </a:ln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A40C0A15-2CF3-F03D-9510-4571CBA759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471" y="4263487"/>
            <a:ext cx="3922451" cy="1725680"/>
          </a:xfrm>
          <a:prstGeom prst="rect">
            <a:avLst/>
          </a:prstGeom>
          <a:ln>
            <a:solidFill>
              <a:srgbClr val="ADCD8F"/>
            </a:solidFill>
          </a:ln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98C81AAD-BF9C-9A36-9CAD-33B1F4968D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1016" y="2010604"/>
            <a:ext cx="5577565" cy="1146075"/>
          </a:xfrm>
          <a:prstGeom prst="rect">
            <a:avLst/>
          </a:prstGeom>
          <a:ln>
            <a:solidFill>
              <a:srgbClr val="ADCD8F"/>
            </a:solidFill>
          </a:ln>
        </p:spPr>
      </p:pic>
    </p:spTree>
    <p:extLst>
      <p:ext uri="{BB962C8B-B14F-4D97-AF65-F5344CB8AC3E}">
        <p14:creationId xmlns:p14="http://schemas.microsoft.com/office/powerpoint/2010/main" val="2202021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A8FB2-9D37-2FAF-37E3-A2D0114A8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CB476DD1-99D9-2E97-2B48-CC7371492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454" y="1680673"/>
            <a:ext cx="4608468" cy="2546619"/>
          </a:xfrm>
          <a:prstGeom prst="rect">
            <a:avLst/>
          </a:prstGeom>
          <a:ln>
            <a:solidFill>
              <a:srgbClr val="ADCD8F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7B884B-6002-398C-BEBC-50F7B7BAEB8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© 2026 Price fx AG. All rights reserved. Pricefx® is a registered trademark of Price fx AG.</a:t>
            </a:r>
            <a:endParaRPr lang="en-US" sz="8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9A86F78-8367-8645-9EDA-B0EC95783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Agents Empowered by More Data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F8388E34-79E2-F970-7D26-B406736053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Uncover more opportunities with Agents working across various data sources.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FE1B157-30F5-28AD-A54F-8C733B3D2F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073" y="2198055"/>
            <a:ext cx="5029200" cy="2972379"/>
          </a:xfrm>
        </p:spPr>
        <p:txBody>
          <a:bodyPr/>
          <a:lstStyle/>
          <a:p>
            <a:r>
              <a:rPr lang="en-US" dirty="0"/>
              <a:t>Use just natural language and ask Copilot to </a:t>
            </a:r>
            <a:r>
              <a:rPr lang="en-US" b="1" dirty="0"/>
              <a:t>create Agent with the access to data from multiple Datamarts </a:t>
            </a:r>
            <a:r>
              <a:rPr lang="en-US" dirty="0"/>
              <a:t>simultaneously.</a:t>
            </a:r>
          </a:p>
          <a:p>
            <a:r>
              <a:rPr lang="en-US" dirty="0"/>
              <a:t>Copilot scans your available Datamarts and </a:t>
            </a:r>
            <a:r>
              <a:rPr lang="en-US" b="1" dirty="0"/>
              <a:t>automatically selects the best-matching data </a:t>
            </a:r>
            <a:r>
              <a:rPr lang="en-US" dirty="0"/>
              <a:t>based on the context of your request.</a:t>
            </a:r>
          </a:p>
          <a:p>
            <a:r>
              <a:rPr lang="en-US" dirty="0"/>
              <a:t>Name explicitly specific Datamarts in your prompts, ensuring the </a:t>
            </a:r>
            <a:r>
              <a:rPr lang="en-US" b="1" dirty="0"/>
              <a:t>Agent uses the exact data sets you require</a:t>
            </a:r>
            <a:r>
              <a:rPr lang="en-US" dirty="0"/>
              <a:t>.</a:t>
            </a:r>
          </a:p>
          <a:p>
            <a:r>
              <a:rPr lang="en-US" dirty="0"/>
              <a:t>New validations give you </a:t>
            </a:r>
            <a:r>
              <a:rPr lang="en-US" b="1" dirty="0"/>
              <a:t>clear view on missing sources</a:t>
            </a:r>
            <a:r>
              <a:rPr lang="en-US" dirty="0"/>
              <a:t> to prevent potentially misleading results.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E3F167D-305E-0A06-E901-D4B193AAA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701882"/>
            <a:ext cx="4594578" cy="254661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18223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8F2C1-EAF8-0328-26C3-FBF16A224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5E0A334-7A31-E6F6-C8D4-A1DEE24C20D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10762" b="10762"/>
          <a:stretch>
            <a:fillRect/>
          </a:stretch>
        </p:blipFill>
        <p:spPr>
          <a:xfrm>
            <a:off x="4389121" y="3429000"/>
            <a:ext cx="7802880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D7822A-469C-3A3F-3C58-6FEE9ED6B5A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© 2026 Price fx AG. All rights reserved. Pricefx® is a registered trademark of Price fx AG.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D32A612-780B-068D-98AF-EA7507728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AI Optimization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5FC3FF13-0C98-4A30-745D-4C543DFCF7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7306" y="2620875"/>
            <a:ext cx="7896726" cy="4307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84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ricefx 2">
      <a:dk1>
        <a:srgbClr val="C2DEA9"/>
      </a:dk1>
      <a:lt1>
        <a:srgbClr val="517927"/>
      </a:lt1>
      <a:dk2>
        <a:srgbClr val="0D1900"/>
      </a:dk2>
      <a:lt2>
        <a:srgbClr val="E8E8E8"/>
      </a:lt2>
      <a:accent1>
        <a:srgbClr val="ECFEDB"/>
      </a:accent1>
      <a:accent2>
        <a:srgbClr val="D7EEC0"/>
      </a:accent2>
      <a:accent3>
        <a:srgbClr val="ADCD8F"/>
      </a:accent3>
      <a:accent4>
        <a:srgbClr val="1D3900"/>
      </a:accent4>
      <a:accent5>
        <a:srgbClr val="152900"/>
      </a:accent5>
      <a:accent6>
        <a:srgbClr val="0D1900"/>
      </a:accent6>
      <a:hlink>
        <a:srgbClr val="9EEA22"/>
      </a:hlink>
      <a:folHlink>
        <a:srgbClr val="9ABC76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Custom 1">
      <a:dk1>
        <a:srgbClr val="C2DEA9"/>
      </a:dk1>
      <a:lt1>
        <a:srgbClr val="0D1900"/>
      </a:lt1>
      <a:dk2>
        <a:srgbClr val="0D1900"/>
      </a:dk2>
      <a:lt2>
        <a:srgbClr val="E8E8E8"/>
      </a:lt2>
      <a:accent1>
        <a:srgbClr val="ECFEDB"/>
      </a:accent1>
      <a:accent2>
        <a:srgbClr val="D7EEC0"/>
      </a:accent2>
      <a:accent3>
        <a:srgbClr val="ADCD8F"/>
      </a:accent3>
      <a:accent4>
        <a:srgbClr val="1D3900"/>
      </a:accent4>
      <a:accent5>
        <a:srgbClr val="152900"/>
      </a:accent5>
      <a:accent6>
        <a:srgbClr val="0D1900"/>
      </a:accent6>
      <a:hlink>
        <a:srgbClr val="9EEA22"/>
      </a:hlink>
      <a:folHlink>
        <a:srgbClr val="9ABC76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E79C2D7DD0EE74196CF52ED733E95FB" ma:contentTypeVersion="23" ma:contentTypeDescription="Create a new document." ma:contentTypeScope="" ma:versionID="555eacb13829e66f4e2d68819fe2fce8">
  <xsd:schema xmlns:xsd="http://www.w3.org/2001/XMLSchema" xmlns:xs="http://www.w3.org/2001/XMLSchema" xmlns:p="http://schemas.microsoft.com/office/2006/metadata/properties" xmlns:ns2="9ed223de-722a-4ba6-90ba-0b06ab561244" xmlns:ns3="1407a102-b90e-4803-9fb6-54362a163c46" targetNamespace="http://schemas.microsoft.com/office/2006/metadata/properties" ma:root="true" ma:fieldsID="4fd61fc08af3b3ba4bbb0a1f10ae9a1e" ns2:_="" ns3:_="">
    <xsd:import namespace="9ed223de-722a-4ba6-90ba-0b06ab561244"/>
    <xsd:import namespace="1407a102-b90e-4803-9fb6-54362a163c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AutomationStatus" minOccurs="0"/>
                <xsd:element ref="ns2:ApiAutom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SharedtoDSRPlatform" minOccurs="0"/>
                <xsd:element ref="ns2:MediaServiceBillingMetadata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d223de-722a-4ba6-90ba-0b06ab5612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AutomationStatus" ma:index="21" nillable="true" ma:displayName="Automation Status" ma:format="Dropdown" ma:internalName="AutomationStatus">
      <xsd:simpleType>
        <xsd:restriction base="dms:Text">
          <xsd:maxLength value="255"/>
        </xsd:restriction>
      </xsd:simpleType>
    </xsd:element>
    <xsd:element name="ApiAutomation" ma:index="22" nillable="true" ma:displayName="ApiAutomation" ma:format="Dropdown" ma:internalName="ApiAutomation">
      <xsd:simpleType>
        <xsd:restriction base="dms:Text">
          <xsd:maxLength value="255"/>
        </xsd:restriction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ed6e5e3e-2552-4f2c-ae95-9ca7babaad2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SharedtoDSRPlatform" ma:index="28" nillable="true" ma:displayName="Shared to DSR Platform" ma:default="0" ma:format="Dropdown" ma:internalName="SharedtoDSRPlatform">
      <xsd:simpleType>
        <xsd:restriction base="dms:Boolean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  <xsd:element name="_Flow_SignoffStatus" ma:index="30" nillable="true" ma:displayName="Sign-off status" ma:internalName="_x0024_Resources_x003a_core_x002c_Signoff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07a102-b90e-4803-9fb6-54362a163c4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4159ff7e-4938-4f52-9235-3556dac969d5}" ma:internalName="TaxCatchAll" ma:showField="CatchAllData" ma:web="1407a102-b90e-4803-9fb6-54362a163c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ed223de-722a-4ba6-90ba-0b06ab561244">
      <Terms xmlns="http://schemas.microsoft.com/office/infopath/2007/PartnerControls"/>
    </lcf76f155ced4ddcb4097134ff3c332f>
    <TaxCatchAll xmlns="1407a102-b90e-4803-9fb6-54362a163c46" xsi:nil="true"/>
    <AutomationStatus xmlns="9ed223de-722a-4ba6-90ba-0b06ab561244" xsi:nil="true"/>
    <ApiAutomation xmlns="9ed223de-722a-4ba6-90ba-0b06ab561244" xsi:nil="true"/>
    <SharedtoDSRPlatform xmlns="9ed223de-722a-4ba6-90ba-0b06ab561244">true</SharedtoDSRPlatform>
    <_Flow_SignoffStatus xmlns="9ed223de-722a-4ba6-90ba-0b06ab56124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884A89B-5D87-4FAD-BE7D-2E5C0A0EAE53}">
  <ds:schemaRefs>
    <ds:schemaRef ds:uri="1407a102-b90e-4803-9fb6-54362a163c46"/>
    <ds:schemaRef ds:uri="9ed223de-722a-4ba6-90ba-0b06ab56124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EA4D373-28AD-4FB4-A533-6925B9A4358E}">
  <ds:schemaRefs>
    <ds:schemaRef ds:uri="http://schemas.microsoft.com/office/2006/documentManagement/types"/>
    <ds:schemaRef ds:uri="http://purl.org/dc/terms/"/>
    <ds:schemaRef ds:uri="http://www.w3.org/XML/1998/namespace"/>
    <ds:schemaRef ds:uri="http://schemas.microsoft.com/office/2006/metadata/properties"/>
    <ds:schemaRef ds:uri="http://purl.org/dc/elements/1.1/"/>
    <ds:schemaRef ds:uri="http://purl.org/dc/dcmitype/"/>
    <ds:schemaRef ds:uri="9ed223de-722a-4ba6-90ba-0b06ab561244"/>
    <ds:schemaRef ds:uri="http://schemas.microsoft.com/office/infopath/2007/PartnerControls"/>
    <ds:schemaRef ds:uri="http://schemas.openxmlformats.org/package/2006/metadata/core-properties"/>
    <ds:schemaRef ds:uri="1407a102-b90e-4803-9fb6-54362a163c46"/>
  </ds:schemaRefs>
</ds:datastoreItem>
</file>

<file path=customXml/itemProps3.xml><?xml version="1.0" encoding="utf-8"?>
<ds:datastoreItem xmlns:ds="http://schemas.openxmlformats.org/officeDocument/2006/customXml" ds:itemID="{E9836409-A3C9-4BD2-B87E-F8296E08357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291</TotalTime>
  <Words>2286</Words>
  <Application>Microsoft Office PowerPoint</Application>
  <PresentationFormat>Widescreen</PresentationFormat>
  <Paragraphs>214</Paragraphs>
  <Slides>26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Office Theme</vt:lpstr>
      <vt:lpstr>1_Office Theme</vt:lpstr>
      <vt:lpstr>Paloma 17 Release</vt:lpstr>
      <vt:lpstr>Pricefx Paloma 17 available since June 28th, 2026</vt:lpstr>
      <vt:lpstr>What’s Coming with Paloma 17</vt:lpstr>
      <vt:lpstr>Availability and Preconditions</vt:lpstr>
      <vt:lpstr>Pricefx Agents and Copilot</vt:lpstr>
      <vt:lpstr>Pricefx Agents and Copilot</vt:lpstr>
      <vt:lpstr>Actions Grouping and Action Tasks</vt:lpstr>
      <vt:lpstr>Agents Empowered by More Data</vt:lpstr>
      <vt:lpstr>AI Optimization</vt:lpstr>
      <vt:lpstr>AI Optimization Use Cases</vt:lpstr>
      <vt:lpstr>Enhanced Negotiation Guidance</vt:lpstr>
      <vt:lpstr>Enhanced List Price Optimization</vt:lpstr>
      <vt:lpstr>Import Manager</vt:lpstr>
      <vt:lpstr>Import Manager</vt:lpstr>
      <vt:lpstr>Import Manager’s Key Capabilities</vt:lpstr>
      <vt:lpstr>All the Data Supported </vt:lpstr>
      <vt:lpstr>Deprecating Features</vt:lpstr>
      <vt:lpstr>Deprecating Features</vt:lpstr>
      <vt:lpstr>Other Enhancements</vt:lpstr>
      <vt:lpstr>Dashboard Snapshots</vt:lpstr>
      <vt:lpstr>Background Recalculations</vt:lpstr>
      <vt:lpstr>Data Validation in PlatformManager</vt:lpstr>
      <vt:lpstr>New Knowledge Base</vt:lpstr>
      <vt:lpstr>All-New Pricefx Knowledge Base</vt:lpstr>
      <vt:lpstr>Pricefx N-1 Release Policy</vt:lpstr>
      <vt:lpstr>Pricefx N-1 Release Policy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Paloma 17</dc:title>
  <dc:subject/>
  <dc:creator>Pricefx</dc:creator>
  <cp:keywords/>
  <dc:description/>
  <cp:lastModifiedBy>Milan Hába</cp:lastModifiedBy>
  <cp:revision>5</cp:revision>
  <cp:lastPrinted>2026-02-25T19:12:23Z</cp:lastPrinted>
  <dcterms:created xsi:type="dcterms:W3CDTF">2026-01-19T20:22:18Z</dcterms:created>
  <dcterms:modified xsi:type="dcterms:W3CDTF">2026-08-14T11:26:10Z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13883000</vt:r8>
  </property>
  <property fmtid="{D5CDD505-2E9C-101B-9397-08002B2CF9AE}" pid="3" name="xd_Signature">
    <vt:bool>false</vt:bool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MediaServiceImageTags">
    <vt:lpwstr/>
  </property>
  <property fmtid="{D5CDD505-2E9C-101B-9397-08002B2CF9AE}" pid="8" name="ContentTypeId">
    <vt:lpwstr>0x0101007E79C2D7DD0EE74196CF52ED733E95FB</vt:lpwstr>
  </property>
</Properties>
</file>